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16"/>
  </p:notesMasterIdLst>
  <p:sldIdLst>
    <p:sldId id="281" r:id="rId2"/>
    <p:sldId id="256" r:id="rId3"/>
    <p:sldId id="270" r:id="rId4"/>
    <p:sldId id="282" r:id="rId5"/>
    <p:sldId id="286" r:id="rId6"/>
    <p:sldId id="258" r:id="rId7"/>
    <p:sldId id="275" r:id="rId8"/>
    <p:sldId id="283" r:id="rId9"/>
    <p:sldId id="276" r:id="rId10"/>
    <p:sldId id="284" r:id="rId11"/>
    <p:sldId id="279" r:id="rId12"/>
    <p:sldId id="278" r:id="rId13"/>
    <p:sldId id="285"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148"/>
    <a:srgbClr val="74E2DD"/>
    <a:srgbClr val="A76EE0"/>
    <a:srgbClr val="CC66FF"/>
    <a:srgbClr val="33CCFF"/>
    <a:srgbClr val="BEF6FE"/>
    <a:srgbClr val="A167CD"/>
    <a:srgbClr val="FF1515"/>
    <a:srgbClr val="40E0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82467" autoAdjust="0"/>
  </p:normalViewPr>
  <p:slideViewPr>
    <p:cSldViewPr snapToGrid="0" snapToObjects="1">
      <p:cViewPr>
        <p:scale>
          <a:sx n="74" d="100"/>
          <a:sy n="74" d="100"/>
        </p:scale>
        <p:origin x="-984"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0" d="100"/>
          <a:sy n="60" d="100"/>
        </p:scale>
        <p:origin x="-274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o-RO"/>
  <c:roundedCorners val="0"/>
  <mc:AlternateContent xmlns:mc="http://schemas.openxmlformats.org/markup-compatibility/2006">
    <mc:Choice xmlns:c14="http://schemas.microsoft.com/office/drawing/2007/8/2/chart" Requires="c14">
      <c14:style val="138"/>
    </mc:Choice>
    <mc:Fallback>
      <c:style val="38"/>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74E2DD"/>
              </a:solidFill>
            </c:spPr>
            <c:extLst xmlns:c16r2="http://schemas.microsoft.com/office/drawing/2015/06/chart">
              <c:ext xmlns:c16="http://schemas.microsoft.com/office/drawing/2014/chart" uri="{C3380CC4-5D6E-409C-BE32-E72D297353CC}">
                <c16:uniqueId val="{00000001-74B5-4E2F-A1DD-13548F89317C}"/>
              </c:ext>
            </c:extLst>
          </c:dPt>
          <c:dPt>
            <c:idx val="1"/>
            <c:bubble3D val="0"/>
            <c:spPr>
              <a:solidFill>
                <a:schemeClr val="accent4">
                  <a:lumMod val="60000"/>
                  <a:lumOff val="40000"/>
                </a:schemeClr>
              </a:solidFill>
            </c:spPr>
            <c:extLst xmlns:c16r2="http://schemas.microsoft.com/office/drawing/2015/06/chart">
              <c:ext xmlns:c16="http://schemas.microsoft.com/office/drawing/2014/chart" uri="{C3380CC4-5D6E-409C-BE32-E72D297353CC}">
                <c16:uniqueId val="{00000003-74B5-4E2F-A1DD-13548F89317C}"/>
              </c:ext>
            </c:extLst>
          </c:dPt>
          <c:dLbls>
            <c:dLbl>
              <c:idx val="0"/>
              <c:layout/>
              <c:tx>
                <c:rich>
                  <a:bodyPr/>
                  <a:lstStyle/>
                  <a:p>
                    <a:r>
                      <a:rPr lang="en-US"/>
                      <a:t>38%</a:t>
                    </a:r>
                  </a:p>
                </c:rich>
              </c:tx>
              <c:showLegendKey val="0"/>
              <c:showVal val="0"/>
              <c:showCatName val="0"/>
              <c:showSerName val="0"/>
              <c:showPercent val="1"/>
              <c:showBubbleSize val="0"/>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1-74B5-4E2F-A1DD-13548F89317C}"/>
                </c:ext>
              </c:extLst>
            </c:dLbl>
            <c:dLbl>
              <c:idx val="1"/>
              <c:layout/>
              <c:tx>
                <c:rich>
                  <a:bodyPr/>
                  <a:lstStyle/>
                  <a:p>
                    <a:r>
                      <a:rPr lang="en-US"/>
                      <a:t>62%</a:t>
                    </a:r>
                  </a:p>
                </c:rich>
              </c:tx>
              <c:showLegendKey val="0"/>
              <c:showVal val="0"/>
              <c:showCatName val="0"/>
              <c:showSerName val="0"/>
              <c:showPercent val="1"/>
              <c:showBubbleSize val="0"/>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3-74B5-4E2F-A1DD-13548F89317C}"/>
                </c:ext>
              </c:extLst>
            </c:dLbl>
            <c:spPr>
              <a:noFill/>
              <a:ln>
                <a:noFill/>
              </a:ln>
              <a:effectLst/>
            </c:spPr>
            <c:showLegendKey val="0"/>
            <c:showVal val="0"/>
            <c:showCatName val="0"/>
            <c:showSerName val="0"/>
            <c:showPercent val="1"/>
            <c:showBubbleSize val="0"/>
            <c:showLeaderLines val="1"/>
            <c:extLst xmlns:c16r2="http://schemas.microsoft.com/office/drawing/2015/06/chart">
              <c:ext xmlns:c15="http://schemas.microsoft.com/office/drawing/2012/chart" uri="{CE6537A1-D6FC-4f65-9D91-7224C49458BB}"/>
            </c:extLst>
          </c:dLbls>
          <c:cat>
            <c:numRef>
              <c:f>Sheet1!$A$2:$A$5</c:f>
              <c:numCache>
                <c:formatCode>General</c:formatCode>
                <c:ptCount val="4"/>
              </c:numCache>
            </c:numRef>
          </c:cat>
          <c:val>
            <c:numRef>
              <c:f>Sheet1!$B$2:$B$5</c:f>
              <c:numCache>
                <c:formatCode>General</c:formatCode>
                <c:ptCount val="4"/>
                <c:pt idx="0">
                  <c:v>38</c:v>
                </c:pt>
                <c:pt idx="1">
                  <c:v>72</c:v>
                </c:pt>
              </c:numCache>
            </c:numRef>
          </c:val>
          <c:extLst xmlns:c16r2="http://schemas.microsoft.com/office/drawing/2015/06/chart">
            <c:ext xmlns:c16="http://schemas.microsoft.com/office/drawing/2014/chart" uri="{C3380CC4-5D6E-409C-BE32-E72D297353CC}">
              <c16:uniqueId val="{00000004-74B5-4E2F-A1DD-13548F89317C}"/>
            </c:ext>
          </c:extLst>
        </c:ser>
        <c:dLbls>
          <c:showLegendKey val="0"/>
          <c:showVal val="0"/>
          <c:showCatName val="0"/>
          <c:showSerName val="0"/>
          <c:showPercent val="1"/>
          <c:showBubbleSize val="0"/>
          <c:showLeaderLines val="1"/>
        </c:dLbls>
        <c:firstSliceAng val="0"/>
      </c:pieChart>
    </c:plotArea>
    <c:plotVisOnly val="1"/>
    <c:dispBlanksAs val="gap"/>
    <c:showDLblsOverMax val="0"/>
  </c:chart>
  <c:spPr>
    <a:noFill/>
    <a:ln>
      <a:noFill/>
    </a:ln>
  </c:spPr>
  <c:txPr>
    <a:bodyPr/>
    <a:lstStyle/>
    <a:p>
      <a:pPr>
        <a:defRPr sz="1800"/>
      </a:pPr>
      <a:endParaRPr lang="ro-RO"/>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o-RO"/>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tx2">
                  <a:lumMod val="85000"/>
                </a:schemeClr>
              </a:solidFill>
              <a:ln>
                <a:solidFill>
                  <a:schemeClr val="accent4">
                    <a:lumMod val="50000"/>
                  </a:schemeClr>
                </a:solidFill>
              </a:ln>
            </c:spPr>
            <c:extLst xmlns:c16r2="http://schemas.microsoft.com/office/drawing/2015/06/chart">
              <c:ext xmlns:c16="http://schemas.microsoft.com/office/drawing/2014/chart" uri="{C3380CC4-5D6E-409C-BE32-E72D297353CC}">
                <c16:uniqueId val="{00000001-FAF9-4792-B81B-3D8BAC4773EC}"/>
              </c:ext>
            </c:extLst>
          </c:dPt>
          <c:dPt>
            <c:idx val="1"/>
            <c:bubble3D val="0"/>
            <c:spPr>
              <a:solidFill>
                <a:schemeClr val="bg2">
                  <a:lumMod val="65000"/>
                </a:schemeClr>
              </a:solidFill>
              <a:ln>
                <a:solidFill>
                  <a:schemeClr val="accent4">
                    <a:lumMod val="40000"/>
                    <a:lumOff val="60000"/>
                  </a:schemeClr>
                </a:solidFill>
              </a:ln>
            </c:spPr>
            <c:extLst xmlns:c16r2="http://schemas.microsoft.com/office/drawing/2015/06/chart">
              <c:ext xmlns:c16="http://schemas.microsoft.com/office/drawing/2014/chart" uri="{C3380CC4-5D6E-409C-BE32-E72D297353CC}">
                <c16:uniqueId val="{00000003-FAF9-4792-B81B-3D8BAC4773EC}"/>
              </c:ext>
            </c:extLst>
          </c:dPt>
          <c:dLbls>
            <c:dLbl>
              <c:idx val="0"/>
              <c:layout/>
              <c:tx>
                <c:rich>
                  <a:bodyPr/>
                  <a:lstStyle/>
                  <a:p>
                    <a:endParaRPr lang="en-US"/>
                  </a:p>
                  <a:p>
                    <a:r>
                      <a:rPr lang="en-US"/>
                      <a:t> 3</a:t>
                    </a:r>
                  </a:p>
                </c:rich>
              </c:tx>
              <c:showLegendKey val="0"/>
              <c:showVal val="1"/>
              <c:showCatName val="1"/>
              <c:showSerName val="0"/>
              <c:showPercent val="0"/>
              <c:showBubbleSize val="0"/>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1-FAF9-4792-B81B-3D8BAC4773EC}"/>
                </c:ext>
              </c:extLst>
            </c:dLbl>
            <c:dLbl>
              <c:idx val="1"/>
              <c:layout/>
              <c:tx>
                <c:rich>
                  <a:bodyPr/>
                  <a:lstStyle/>
                  <a:p>
                    <a:r>
                      <a:rPr lang="en-US"/>
                      <a:t> 7</a:t>
                    </a:r>
                  </a:p>
                </c:rich>
              </c:tx>
              <c:showLegendKey val="0"/>
              <c:showVal val="1"/>
              <c:showCatName val="1"/>
              <c:showSerName val="0"/>
              <c:showPercent val="0"/>
              <c:showBubbleSize val="0"/>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3-FAF9-4792-B81B-3D8BAC4773EC}"/>
                </c:ext>
              </c:extLst>
            </c:dLbl>
            <c:spPr>
              <a:noFill/>
              <a:ln>
                <a:noFill/>
              </a:ln>
              <a:effectLst/>
            </c:spPr>
            <c:showLegendKey val="0"/>
            <c:showVal val="1"/>
            <c:showCatName val="1"/>
            <c:showSerName val="0"/>
            <c:showPercent val="0"/>
            <c:showBubbleSize val="0"/>
            <c:showLeaderLines val="1"/>
            <c:extLst xmlns:c16r2="http://schemas.microsoft.com/office/drawing/2015/06/chart">
              <c:ext xmlns:c15="http://schemas.microsoft.com/office/drawing/2012/chart" uri="{CE6537A1-D6FC-4f65-9D91-7224C49458BB}"/>
            </c:extLst>
          </c:dLbls>
          <c:cat>
            <c:numRef>
              <c:f>Sheet1!$A$2:$A$5</c:f>
              <c:numCache>
                <c:formatCode>General</c:formatCode>
                <c:ptCount val="4"/>
              </c:numCache>
            </c:numRef>
          </c:cat>
          <c:val>
            <c:numRef>
              <c:f>Sheet1!$B$2:$B$5</c:f>
              <c:numCache>
                <c:formatCode>General</c:formatCode>
                <c:ptCount val="4"/>
                <c:pt idx="0">
                  <c:v>3</c:v>
                </c:pt>
                <c:pt idx="1">
                  <c:v>7</c:v>
                </c:pt>
              </c:numCache>
            </c:numRef>
          </c:val>
          <c:extLst xmlns:c16r2="http://schemas.microsoft.com/office/drawing/2015/06/chart">
            <c:ext xmlns:c16="http://schemas.microsoft.com/office/drawing/2014/chart" uri="{C3380CC4-5D6E-409C-BE32-E72D297353CC}">
              <c16:uniqueId val="{00000004-FAF9-4792-B81B-3D8BAC4773EC}"/>
            </c:ext>
          </c:extLst>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ro-RO"/>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ro-RO"/>
  <c:roundedCorners val="0"/>
  <mc:AlternateContent xmlns:mc="http://schemas.openxmlformats.org/markup-compatibility/2006">
    <mc:Choice xmlns:c14="http://schemas.microsoft.com/office/drawing/2007/8/2/chart" Requires="c14">
      <c14:style val="138"/>
    </mc:Choice>
    <mc:Fallback>
      <c:style val="38"/>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6">
                  <a:lumMod val="75000"/>
                </a:schemeClr>
              </a:solidFill>
            </c:spPr>
            <c:extLst xmlns:c16r2="http://schemas.microsoft.com/office/drawing/2015/06/chart">
              <c:ext xmlns:c16="http://schemas.microsoft.com/office/drawing/2014/chart" uri="{C3380CC4-5D6E-409C-BE32-E72D297353CC}">
                <c16:uniqueId val="{00000001-7310-4EBA-ABC0-81804D589B2C}"/>
              </c:ext>
            </c:extLst>
          </c:dPt>
          <c:dPt>
            <c:idx val="1"/>
            <c:bubble3D val="0"/>
            <c:spPr>
              <a:solidFill>
                <a:schemeClr val="accent6">
                  <a:lumMod val="60000"/>
                  <a:lumOff val="40000"/>
                </a:schemeClr>
              </a:solidFill>
            </c:spPr>
            <c:extLst xmlns:c16r2="http://schemas.microsoft.com/office/drawing/2015/06/chart">
              <c:ext xmlns:c16="http://schemas.microsoft.com/office/drawing/2014/chart" uri="{C3380CC4-5D6E-409C-BE32-E72D297353CC}">
                <c16:uniqueId val="{00000003-7310-4EBA-ABC0-81804D589B2C}"/>
              </c:ext>
            </c:extLst>
          </c:dPt>
          <c:dLbls>
            <c:dLbl>
              <c:idx val="0"/>
              <c:layout/>
              <c:tx>
                <c:rich>
                  <a:bodyPr/>
                  <a:lstStyle/>
                  <a:p>
                    <a:endParaRPr lang="en-US"/>
                  </a:p>
                  <a:p>
                    <a:r>
                      <a:rPr lang="en-US"/>
                      <a:t> 1</a:t>
                    </a:r>
                  </a:p>
                </c:rich>
              </c:tx>
              <c:showLegendKey val="0"/>
              <c:showVal val="1"/>
              <c:showCatName val="1"/>
              <c:showSerName val="0"/>
              <c:showPercent val="0"/>
              <c:showBubbleSize val="0"/>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1-7310-4EBA-ABC0-81804D589B2C}"/>
                </c:ext>
              </c:extLst>
            </c:dLbl>
            <c:dLbl>
              <c:idx val="1"/>
              <c:layout/>
              <c:tx>
                <c:rich>
                  <a:bodyPr/>
                  <a:lstStyle/>
                  <a:p>
                    <a:r>
                      <a:rPr lang="en-US"/>
                      <a:t>3</a:t>
                    </a:r>
                  </a:p>
                </c:rich>
              </c:tx>
              <c:showLegendKey val="0"/>
              <c:showVal val="1"/>
              <c:showCatName val="1"/>
              <c:showSerName val="0"/>
              <c:showPercent val="0"/>
              <c:showBubbleSize val="0"/>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3-7310-4EBA-ABC0-81804D589B2C}"/>
                </c:ext>
              </c:extLst>
            </c:dLbl>
            <c:spPr>
              <a:noFill/>
              <a:ln>
                <a:noFill/>
              </a:ln>
              <a:effectLst/>
            </c:spPr>
            <c:showLegendKey val="0"/>
            <c:showVal val="1"/>
            <c:showCatName val="1"/>
            <c:showSerName val="0"/>
            <c:showPercent val="0"/>
            <c:showBubbleSize val="0"/>
            <c:showLeaderLines val="1"/>
            <c:extLst xmlns:c16r2="http://schemas.microsoft.com/office/drawing/2015/06/chart">
              <c:ext xmlns:c15="http://schemas.microsoft.com/office/drawing/2012/chart" uri="{CE6537A1-D6FC-4f65-9D91-7224C49458BB}"/>
            </c:extLst>
          </c:dLbls>
          <c:cat>
            <c:numRef>
              <c:f>Sheet1!$A$2:$A$5</c:f>
              <c:numCache>
                <c:formatCode>General</c:formatCode>
                <c:ptCount val="4"/>
              </c:numCache>
            </c:numRef>
          </c:cat>
          <c:val>
            <c:numRef>
              <c:f>Sheet1!$B$2:$B$5</c:f>
              <c:numCache>
                <c:formatCode>General</c:formatCode>
                <c:ptCount val="4"/>
                <c:pt idx="0">
                  <c:v>1</c:v>
                </c:pt>
                <c:pt idx="1">
                  <c:v>3</c:v>
                </c:pt>
              </c:numCache>
            </c:numRef>
          </c:val>
          <c:extLst xmlns:c16r2="http://schemas.microsoft.com/office/drawing/2015/06/chart">
            <c:ext xmlns:c16="http://schemas.microsoft.com/office/drawing/2014/chart" uri="{C3380CC4-5D6E-409C-BE32-E72D297353CC}">
              <c16:uniqueId val="{00000004-7310-4EBA-ABC0-81804D589B2C}"/>
            </c:ext>
          </c:extLst>
        </c:ser>
        <c:dLbls>
          <c:showLegendKey val="0"/>
          <c:showVal val="1"/>
          <c:showCatName val="1"/>
          <c:showSerName val="0"/>
          <c:showPercent val="0"/>
          <c:showBubbleSize val="0"/>
          <c:showLeaderLines val="1"/>
        </c:dLbls>
        <c:firstSliceAng val="0"/>
      </c:pieChart>
    </c:plotArea>
    <c:plotVisOnly val="1"/>
    <c:dispBlanksAs val="gap"/>
    <c:showDLblsOverMax val="0"/>
  </c:chart>
  <c:spPr>
    <a:solidFill>
      <a:schemeClr val="bg1"/>
    </a:solidFill>
    <a:ln>
      <a:noFill/>
    </a:ln>
  </c:spPr>
  <c:txPr>
    <a:bodyPr/>
    <a:lstStyle/>
    <a:p>
      <a:pPr>
        <a:defRPr sz="1800"/>
      </a:pPr>
      <a:endParaRPr lang="ro-RO"/>
    </a:p>
  </c:txPr>
  <c:externalData r:id="rId1">
    <c:autoUpdate val="0"/>
  </c:externalData>
</c:chartSpace>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E98D9-F545-414F-BE73-FC328E771E9F}" type="doc">
      <dgm:prSet loTypeId="urn:microsoft.com/office/officeart/2005/8/layout/cycle6" loCatId="relationship" qsTypeId="urn:microsoft.com/office/officeart/2005/8/quickstyle/simple1" qsCatId="simple" csTypeId="urn:microsoft.com/office/officeart/2005/8/colors/colorful4" csCatId="colorful" phldr="1"/>
      <dgm:spPr/>
      <dgm:t>
        <a:bodyPr/>
        <a:lstStyle/>
        <a:p>
          <a:endParaRPr lang="en-US"/>
        </a:p>
      </dgm:t>
    </dgm:pt>
    <dgm:pt modelId="{ED4D326D-6E98-4BF4-89A6-8DE42178BCD7}">
      <dgm:prSet phldrT="[Text]"/>
      <dgm:spPr/>
      <dgm:t>
        <a:bodyPr/>
        <a:lstStyle/>
        <a:p>
          <a:r>
            <a:rPr lang="en-US" dirty="0" err="1"/>
            <a:t>Psiholog</a:t>
          </a:r>
          <a:endParaRPr lang="en-US" dirty="0"/>
        </a:p>
      </dgm:t>
    </dgm:pt>
    <dgm:pt modelId="{613E6D0D-AFC0-468A-8F6E-B5CB796779F4}" type="parTrans" cxnId="{411743D1-CBC7-4276-989F-9AF55547246A}">
      <dgm:prSet/>
      <dgm:spPr/>
      <dgm:t>
        <a:bodyPr/>
        <a:lstStyle/>
        <a:p>
          <a:endParaRPr lang="en-US"/>
        </a:p>
      </dgm:t>
    </dgm:pt>
    <dgm:pt modelId="{95890B43-194F-4847-BC01-D7EC29B4DE9D}" type="sibTrans" cxnId="{411743D1-CBC7-4276-989F-9AF55547246A}">
      <dgm:prSet/>
      <dgm:spPr/>
      <dgm:t>
        <a:bodyPr/>
        <a:lstStyle/>
        <a:p>
          <a:endParaRPr lang="en-US"/>
        </a:p>
      </dgm:t>
    </dgm:pt>
    <dgm:pt modelId="{7F02131B-1494-47E2-8726-B021EA81F36D}">
      <dgm:prSet phldrT="[Text]"/>
      <dgm:spPr/>
      <dgm:t>
        <a:bodyPr/>
        <a:lstStyle/>
        <a:p>
          <a:r>
            <a:rPr lang="en-US" dirty="0"/>
            <a:t>P</a:t>
          </a:r>
          <a:r>
            <a:rPr lang="ro-RO" dirty="0"/>
            <a:t>ă</a:t>
          </a:r>
          <a:r>
            <a:rPr lang="en-US" dirty="0" err="1"/>
            <a:t>rinte</a:t>
          </a:r>
          <a:endParaRPr lang="en-US" dirty="0"/>
        </a:p>
      </dgm:t>
    </dgm:pt>
    <dgm:pt modelId="{C11A855E-521E-43A0-BBB1-88B724166BAB}" type="parTrans" cxnId="{75E46FA4-E754-4C0F-9B16-5E1D3F4BB35B}">
      <dgm:prSet/>
      <dgm:spPr/>
      <dgm:t>
        <a:bodyPr/>
        <a:lstStyle/>
        <a:p>
          <a:endParaRPr lang="en-US"/>
        </a:p>
      </dgm:t>
    </dgm:pt>
    <dgm:pt modelId="{552FB69A-EA97-4C15-A6B7-CEAF4DBAE3B9}" type="sibTrans" cxnId="{75E46FA4-E754-4C0F-9B16-5E1D3F4BB35B}">
      <dgm:prSet/>
      <dgm:spPr/>
      <dgm:t>
        <a:bodyPr/>
        <a:lstStyle/>
        <a:p>
          <a:endParaRPr lang="en-US"/>
        </a:p>
      </dgm:t>
    </dgm:pt>
    <dgm:pt modelId="{07E52E3A-893A-4373-8859-7BE4D8572789}">
      <dgm:prSet phldrT="[Text]"/>
      <dgm:spPr/>
      <dgm:t>
        <a:bodyPr/>
        <a:lstStyle/>
        <a:p>
          <a:r>
            <a:rPr lang="en-US" dirty="0" err="1"/>
            <a:t>Copil</a:t>
          </a:r>
          <a:endParaRPr lang="en-US" dirty="0"/>
        </a:p>
      </dgm:t>
    </dgm:pt>
    <dgm:pt modelId="{207EE348-0CC0-4FE4-AF3D-FBBF7652A493}" type="parTrans" cxnId="{8DA43E5B-DDED-4F90-A55E-BFB8F8FACCFD}">
      <dgm:prSet/>
      <dgm:spPr/>
      <dgm:t>
        <a:bodyPr/>
        <a:lstStyle/>
        <a:p>
          <a:endParaRPr lang="en-US"/>
        </a:p>
      </dgm:t>
    </dgm:pt>
    <dgm:pt modelId="{83052ACE-B549-4010-8BB9-FA7519BA93AB}" type="sibTrans" cxnId="{8DA43E5B-DDED-4F90-A55E-BFB8F8FACCFD}">
      <dgm:prSet/>
      <dgm:spPr/>
      <dgm:t>
        <a:bodyPr/>
        <a:lstStyle/>
        <a:p>
          <a:endParaRPr lang="en-US"/>
        </a:p>
      </dgm:t>
    </dgm:pt>
    <dgm:pt modelId="{FC803E27-3F3A-47F6-89AD-D34B9A6FCA15}" type="pres">
      <dgm:prSet presAssocID="{2C0E98D9-F545-414F-BE73-FC328E771E9F}" presName="cycle" presStyleCnt="0">
        <dgm:presLayoutVars>
          <dgm:dir/>
          <dgm:resizeHandles val="exact"/>
        </dgm:presLayoutVars>
      </dgm:prSet>
      <dgm:spPr/>
      <dgm:t>
        <a:bodyPr/>
        <a:lstStyle/>
        <a:p>
          <a:endParaRPr lang="ro-RO"/>
        </a:p>
      </dgm:t>
    </dgm:pt>
    <dgm:pt modelId="{72232BF9-BD88-487B-84B9-B35B20F08F46}" type="pres">
      <dgm:prSet presAssocID="{ED4D326D-6E98-4BF4-89A6-8DE42178BCD7}" presName="node" presStyleLbl="node1" presStyleIdx="0" presStyleCnt="3" custRadScaleRad="106471" custRadScaleInc="-4321">
        <dgm:presLayoutVars>
          <dgm:bulletEnabled val="1"/>
        </dgm:presLayoutVars>
      </dgm:prSet>
      <dgm:spPr/>
      <dgm:t>
        <a:bodyPr/>
        <a:lstStyle/>
        <a:p>
          <a:endParaRPr lang="ro-RO"/>
        </a:p>
      </dgm:t>
    </dgm:pt>
    <dgm:pt modelId="{3CDCE694-18F7-464A-BA1B-3733BD271C19}" type="pres">
      <dgm:prSet presAssocID="{ED4D326D-6E98-4BF4-89A6-8DE42178BCD7}" presName="spNode" presStyleCnt="0"/>
      <dgm:spPr/>
    </dgm:pt>
    <dgm:pt modelId="{E66A6567-6532-4A79-B48E-A82EE7B27EA5}" type="pres">
      <dgm:prSet presAssocID="{95890B43-194F-4847-BC01-D7EC29B4DE9D}" presName="sibTrans" presStyleLbl="sibTrans1D1" presStyleIdx="0" presStyleCnt="3"/>
      <dgm:spPr/>
      <dgm:t>
        <a:bodyPr/>
        <a:lstStyle/>
        <a:p>
          <a:endParaRPr lang="ro-RO"/>
        </a:p>
      </dgm:t>
    </dgm:pt>
    <dgm:pt modelId="{54D90B76-030C-4825-8DFE-81F5A512CCAD}" type="pres">
      <dgm:prSet presAssocID="{7F02131B-1494-47E2-8726-B021EA81F36D}" presName="node" presStyleLbl="node1" presStyleIdx="1" presStyleCnt="3">
        <dgm:presLayoutVars>
          <dgm:bulletEnabled val="1"/>
        </dgm:presLayoutVars>
      </dgm:prSet>
      <dgm:spPr/>
      <dgm:t>
        <a:bodyPr/>
        <a:lstStyle/>
        <a:p>
          <a:endParaRPr lang="ro-RO"/>
        </a:p>
      </dgm:t>
    </dgm:pt>
    <dgm:pt modelId="{0069075B-E502-4972-ADE2-FF2136DE310D}" type="pres">
      <dgm:prSet presAssocID="{7F02131B-1494-47E2-8726-B021EA81F36D}" presName="spNode" presStyleCnt="0"/>
      <dgm:spPr/>
    </dgm:pt>
    <dgm:pt modelId="{68A697A9-C714-4953-9F2C-4A11DC34A62F}" type="pres">
      <dgm:prSet presAssocID="{552FB69A-EA97-4C15-A6B7-CEAF4DBAE3B9}" presName="sibTrans" presStyleLbl="sibTrans1D1" presStyleIdx="1" presStyleCnt="3"/>
      <dgm:spPr/>
      <dgm:t>
        <a:bodyPr/>
        <a:lstStyle/>
        <a:p>
          <a:endParaRPr lang="ro-RO"/>
        </a:p>
      </dgm:t>
    </dgm:pt>
    <dgm:pt modelId="{D2FDE321-36B0-4402-BBF7-BB50D1728E82}" type="pres">
      <dgm:prSet presAssocID="{07E52E3A-893A-4373-8859-7BE4D8572789}" presName="node" presStyleLbl="node1" presStyleIdx="2" presStyleCnt="3">
        <dgm:presLayoutVars>
          <dgm:bulletEnabled val="1"/>
        </dgm:presLayoutVars>
      </dgm:prSet>
      <dgm:spPr/>
      <dgm:t>
        <a:bodyPr/>
        <a:lstStyle/>
        <a:p>
          <a:endParaRPr lang="ro-RO"/>
        </a:p>
      </dgm:t>
    </dgm:pt>
    <dgm:pt modelId="{1E77B7EA-2244-47FF-952B-9AE07DDE2ACA}" type="pres">
      <dgm:prSet presAssocID="{07E52E3A-893A-4373-8859-7BE4D8572789}" presName="spNode" presStyleCnt="0"/>
      <dgm:spPr/>
    </dgm:pt>
    <dgm:pt modelId="{6AA62434-8B99-4314-AEB2-5B5525EA0E63}" type="pres">
      <dgm:prSet presAssocID="{83052ACE-B549-4010-8BB9-FA7519BA93AB}" presName="sibTrans" presStyleLbl="sibTrans1D1" presStyleIdx="2" presStyleCnt="3"/>
      <dgm:spPr/>
      <dgm:t>
        <a:bodyPr/>
        <a:lstStyle/>
        <a:p>
          <a:endParaRPr lang="ro-RO"/>
        </a:p>
      </dgm:t>
    </dgm:pt>
  </dgm:ptLst>
  <dgm:cxnLst>
    <dgm:cxn modelId="{8DA43E5B-DDED-4F90-A55E-BFB8F8FACCFD}" srcId="{2C0E98D9-F545-414F-BE73-FC328E771E9F}" destId="{07E52E3A-893A-4373-8859-7BE4D8572789}" srcOrd="2" destOrd="0" parTransId="{207EE348-0CC0-4FE4-AF3D-FBBF7652A493}" sibTransId="{83052ACE-B549-4010-8BB9-FA7519BA93AB}"/>
    <dgm:cxn modelId="{DDE97E4A-8EED-4C0F-A395-6ADDC482E13C}" type="presOf" srcId="{95890B43-194F-4847-BC01-D7EC29B4DE9D}" destId="{E66A6567-6532-4A79-B48E-A82EE7B27EA5}" srcOrd="0" destOrd="0" presId="urn:microsoft.com/office/officeart/2005/8/layout/cycle6"/>
    <dgm:cxn modelId="{411743D1-CBC7-4276-989F-9AF55547246A}" srcId="{2C0E98D9-F545-414F-BE73-FC328E771E9F}" destId="{ED4D326D-6E98-4BF4-89A6-8DE42178BCD7}" srcOrd="0" destOrd="0" parTransId="{613E6D0D-AFC0-468A-8F6E-B5CB796779F4}" sibTransId="{95890B43-194F-4847-BC01-D7EC29B4DE9D}"/>
    <dgm:cxn modelId="{478CF67B-EE0F-4970-99D3-835DDE9179BA}" type="presOf" srcId="{2C0E98D9-F545-414F-BE73-FC328E771E9F}" destId="{FC803E27-3F3A-47F6-89AD-D34B9A6FCA15}" srcOrd="0" destOrd="0" presId="urn:microsoft.com/office/officeart/2005/8/layout/cycle6"/>
    <dgm:cxn modelId="{B5F7BA52-C8C5-4472-8AAD-F3AE9AF25698}" type="presOf" srcId="{552FB69A-EA97-4C15-A6B7-CEAF4DBAE3B9}" destId="{68A697A9-C714-4953-9F2C-4A11DC34A62F}" srcOrd="0" destOrd="0" presId="urn:microsoft.com/office/officeart/2005/8/layout/cycle6"/>
    <dgm:cxn modelId="{C4852F36-4059-44C7-BF5B-FF7113A6B073}" type="presOf" srcId="{7F02131B-1494-47E2-8726-B021EA81F36D}" destId="{54D90B76-030C-4825-8DFE-81F5A512CCAD}" srcOrd="0" destOrd="0" presId="urn:microsoft.com/office/officeart/2005/8/layout/cycle6"/>
    <dgm:cxn modelId="{4509735A-68D0-43D5-BC77-807618D08647}" type="presOf" srcId="{07E52E3A-893A-4373-8859-7BE4D8572789}" destId="{D2FDE321-36B0-4402-BBF7-BB50D1728E82}" srcOrd="0" destOrd="0" presId="urn:microsoft.com/office/officeart/2005/8/layout/cycle6"/>
    <dgm:cxn modelId="{75E46FA4-E754-4C0F-9B16-5E1D3F4BB35B}" srcId="{2C0E98D9-F545-414F-BE73-FC328E771E9F}" destId="{7F02131B-1494-47E2-8726-B021EA81F36D}" srcOrd="1" destOrd="0" parTransId="{C11A855E-521E-43A0-BBB1-88B724166BAB}" sibTransId="{552FB69A-EA97-4C15-A6B7-CEAF4DBAE3B9}"/>
    <dgm:cxn modelId="{4B330FC1-8DB0-4063-9BF0-37D465CA9088}" type="presOf" srcId="{83052ACE-B549-4010-8BB9-FA7519BA93AB}" destId="{6AA62434-8B99-4314-AEB2-5B5525EA0E63}" srcOrd="0" destOrd="0" presId="urn:microsoft.com/office/officeart/2005/8/layout/cycle6"/>
    <dgm:cxn modelId="{447F0A7C-3CFC-4B4D-BF6E-F145768979CF}" type="presOf" srcId="{ED4D326D-6E98-4BF4-89A6-8DE42178BCD7}" destId="{72232BF9-BD88-487B-84B9-B35B20F08F46}" srcOrd="0" destOrd="0" presId="urn:microsoft.com/office/officeart/2005/8/layout/cycle6"/>
    <dgm:cxn modelId="{6895CD64-2442-4AAC-83EF-6614AF9ECFC0}" type="presParOf" srcId="{FC803E27-3F3A-47F6-89AD-D34B9A6FCA15}" destId="{72232BF9-BD88-487B-84B9-B35B20F08F46}" srcOrd="0" destOrd="0" presId="urn:microsoft.com/office/officeart/2005/8/layout/cycle6"/>
    <dgm:cxn modelId="{98D0B2E9-16C0-4CAC-A374-A5C56B56BCCE}" type="presParOf" srcId="{FC803E27-3F3A-47F6-89AD-D34B9A6FCA15}" destId="{3CDCE694-18F7-464A-BA1B-3733BD271C19}" srcOrd="1" destOrd="0" presId="urn:microsoft.com/office/officeart/2005/8/layout/cycle6"/>
    <dgm:cxn modelId="{3446589C-4560-443B-8F79-9E3F067F76DC}" type="presParOf" srcId="{FC803E27-3F3A-47F6-89AD-D34B9A6FCA15}" destId="{E66A6567-6532-4A79-B48E-A82EE7B27EA5}" srcOrd="2" destOrd="0" presId="urn:microsoft.com/office/officeart/2005/8/layout/cycle6"/>
    <dgm:cxn modelId="{69B6A2FF-5E10-459B-87E9-862C3FFDFE1D}" type="presParOf" srcId="{FC803E27-3F3A-47F6-89AD-D34B9A6FCA15}" destId="{54D90B76-030C-4825-8DFE-81F5A512CCAD}" srcOrd="3" destOrd="0" presId="urn:microsoft.com/office/officeart/2005/8/layout/cycle6"/>
    <dgm:cxn modelId="{EB5EFDCA-1C2F-444E-8AD2-9F66D0AFAEC2}" type="presParOf" srcId="{FC803E27-3F3A-47F6-89AD-D34B9A6FCA15}" destId="{0069075B-E502-4972-ADE2-FF2136DE310D}" srcOrd="4" destOrd="0" presId="urn:microsoft.com/office/officeart/2005/8/layout/cycle6"/>
    <dgm:cxn modelId="{EA759EDF-BB44-4099-AE68-EC4261CA2F9D}" type="presParOf" srcId="{FC803E27-3F3A-47F6-89AD-D34B9A6FCA15}" destId="{68A697A9-C714-4953-9F2C-4A11DC34A62F}" srcOrd="5" destOrd="0" presId="urn:microsoft.com/office/officeart/2005/8/layout/cycle6"/>
    <dgm:cxn modelId="{09D116CF-A6E0-47E0-8756-56131656B55B}" type="presParOf" srcId="{FC803E27-3F3A-47F6-89AD-D34B9A6FCA15}" destId="{D2FDE321-36B0-4402-BBF7-BB50D1728E82}" srcOrd="6" destOrd="0" presId="urn:microsoft.com/office/officeart/2005/8/layout/cycle6"/>
    <dgm:cxn modelId="{FFD1B88C-30FE-430E-B5D9-03C253876FAF}" type="presParOf" srcId="{FC803E27-3F3A-47F6-89AD-D34B9A6FCA15}" destId="{1E77B7EA-2244-47FF-952B-9AE07DDE2ACA}" srcOrd="7" destOrd="0" presId="urn:microsoft.com/office/officeart/2005/8/layout/cycle6"/>
    <dgm:cxn modelId="{DEBA940D-4780-49E6-BAE6-0D81DC93C9CF}" type="presParOf" srcId="{FC803E27-3F3A-47F6-89AD-D34B9A6FCA15}" destId="{6AA62434-8B99-4314-AEB2-5B5525EA0E63}"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7544F5-20B4-4528-9E6E-7C4A38B04B9B}" type="doc">
      <dgm:prSet loTypeId="urn:microsoft.com/office/officeart/2005/8/layout/gear1" loCatId="cycle" qsTypeId="urn:microsoft.com/office/officeart/2005/8/quickstyle/simple1" qsCatId="simple" csTypeId="urn:microsoft.com/office/officeart/2005/8/colors/colorful4" csCatId="colorful" phldr="1"/>
      <dgm:spPr/>
      <dgm:t>
        <a:bodyPr/>
        <a:lstStyle/>
        <a:p>
          <a:endParaRPr lang="en-US"/>
        </a:p>
      </dgm:t>
    </dgm:pt>
    <dgm:pt modelId="{A8CDC96B-92C5-4B0F-A1A8-3810E8B7B9A3}">
      <dgm:prSet phldrT="[Text]"/>
      <dgm:spPr/>
      <dgm:t>
        <a:bodyPr/>
        <a:lstStyle/>
        <a:p>
          <a:r>
            <a:rPr lang="ro-RO" b="1" dirty="0" smtClean="0">
              <a:ln>
                <a:solidFill>
                  <a:schemeClr val="tx1"/>
                </a:solidFill>
              </a:ln>
              <a:solidFill>
                <a:schemeClr val="bg1"/>
              </a:solidFill>
              <a:latin typeface="Arial" panose="020B0604020202020204" pitchFamily="34" charset="0"/>
              <a:cs typeface="Arial" panose="020B0604020202020204" pitchFamily="34" charset="0"/>
            </a:rPr>
            <a:t>Sponsorizări </a:t>
          </a:r>
          <a:r>
            <a:rPr lang="ro-RO" b="1" dirty="0">
              <a:ln>
                <a:solidFill>
                  <a:schemeClr val="tx1"/>
                </a:solidFill>
              </a:ln>
              <a:solidFill>
                <a:schemeClr val="bg1"/>
              </a:solidFill>
              <a:latin typeface="Arial" panose="020B0604020202020204" pitchFamily="34" charset="0"/>
              <a:cs typeface="Arial" panose="020B0604020202020204" pitchFamily="34" charset="0"/>
            </a:rPr>
            <a:t>din partea ONG-urilor</a:t>
          </a:r>
          <a:endParaRPr lang="en-US" b="1" dirty="0">
            <a:ln>
              <a:solidFill>
                <a:schemeClr val="tx1"/>
              </a:solidFill>
            </a:ln>
            <a:solidFill>
              <a:schemeClr val="bg1"/>
            </a:solidFill>
            <a:latin typeface="Arial" panose="020B0604020202020204" pitchFamily="34" charset="0"/>
            <a:cs typeface="Arial" panose="020B0604020202020204" pitchFamily="34" charset="0"/>
          </a:endParaRPr>
        </a:p>
      </dgm:t>
    </dgm:pt>
    <dgm:pt modelId="{2DED1841-AED9-4293-A1C5-B6C79E478AC1}" type="parTrans" cxnId="{D99ADF85-4D34-4FBA-BDAB-192DCFF28CC6}">
      <dgm:prSet/>
      <dgm:spPr/>
      <dgm:t>
        <a:bodyPr/>
        <a:lstStyle/>
        <a:p>
          <a:endParaRPr lang="en-US"/>
        </a:p>
      </dgm:t>
    </dgm:pt>
    <dgm:pt modelId="{E9831B9A-AC87-4DD8-BE80-60ACD51A6E40}" type="sibTrans" cxnId="{D99ADF85-4D34-4FBA-BDAB-192DCFF28CC6}">
      <dgm:prSet/>
      <dgm:spPr/>
      <dgm:t>
        <a:bodyPr/>
        <a:lstStyle/>
        <a:p>
          <a:endParaRPr lang="en-US"/>
        </a:p>
      </dgm:t>
    </dgm:pt>
    <dgm:pt modelId="{106FC5C6-C7F1-46C3-8C66-D503F4FB03F4}">
      <dgm:prSet phldrT="[Text]" custT="1"/>
      <dgm:spPr/>
      <dgm:t>
        <a:bodyPr/>
        <a:lstStyle/>
        <a:p>
          <a:r>
            <a:rPr lang="en-US" sz="1800" b="1" dirty="0">
              <a:ln>
                <a:solidFill>
                  <a:schemeClr val="tx1"/>
                </a:solidFill>
              </a:ln>
              <a:solidFill>
                <a:schemeClr val="bg1"/>
              </a:solidFill>
              <a:latin typeface="Arial" panose="020B0604020202020204" pitchFamily="34" charset="0"/>
              <a:cs typeface="Arial" panose="020B0604020202020204" pitchFamily="34" charset="0"/>
            </a:rPr>
            <a:t>PUBLICITATE</a:t>
          </a:r>
          <a:endParaRPr lang="ro-RO" sz="1800" b="1" dirty="0">
            <a:ln>
              <a:solidFill>
                <a:schemeClr val="tx1"/>
              </a:solidFill>
            </a:ln>
            <a:solidFill>
              <a:schemeClr val="bg1"/>
            </a:solidFill>
            <a:latin typeface="Arial" panose="020B0604020202020204" pitchFamily="34" charset="0"/>
            <a:cs typeface="Arial" panose="020B0604020202020204" pitchFamily="34" charset="0"/>
          </a:endParaRPr>
        </a:p>
      </dgm:t>
    </dgm:pt>
    <dgm:pt modelId="{94C3A162-9AC0-4E96-A132-084C68369888}" type="parTrans" cxnId="{5A16C5E4-A285-4B6C-B70B-B0FA5BF102B4}">
      <dgm:prSet/>
      <dgm:spPr/>
      <dgm:t>
        <a:bodyPr/>
        <a:lstStyle/>
        <a:p>
          <a:endParaRPr lang="en-US"/>
        </a:p>
      </dgm:t>
    </dgm:pt>
    <dgm:pt modelId="{36655335-3DE7-425C-82DC-F56AB40C4D96}" type="sibTrans" cxnId="{5A16C5E4-A285-4B6C-B70B-B0FA5BF102B4}">
      <dgm:prSet/>
      <dgm:spPr/>
      <dgm:t>
        <a:bodyPr/>
        <a:lstStyle/>
        <a:p>
          <a:endParaRPr lang="en-US"/>
        </a:p>
      </dgm:t>
    </dgm:pt>
    <dgm:pt modelId="{A69D5E56-1F65-42CE-AC01-7288F4C00BC7}">
      <dgm:prSet phldrT="[Text]"/>
      <dgm:spPr/>
      <dgm:t>
        <a:bodyPr/>
        <a:lstStyle/>
        <a:p>
          <a:endParaRPr lang="en-US" dirty="0"/>
        </a:p>
      </dgm:t>
    </dgm:pt>
    <dgm:pt modelId="{FD882C9C-F6E1-4C83-AA5D-EDBA0B4F71F5}" type="parTrans" cxnId="{4589E9A0-7367-4DD8-B88E-2D421CC36C98}">
      <dgm:prSet/>
      <dgm:spPr/>
      <dgm:t>
        <a:bodyPr/>
        <a:lstStyle/>
        <a:p>
          <a:endParaRPr lang="en-US"/>
        </a:p>
      </dgm:t>
    </dgm:pt>
    <dgm:pt modelId="{BA105FB2-E329-4605-B171-685333E21886}" type="sibTrans" cxnId="{4589E9A0-7367-4DD8-B88E-2D421CC36C98}">
      <dgm:prSet/>
      <dgm:spPr/>
      <dgm:t>
        <a:bodyPr/>
        <a:lstStyle/>
        <a:p>
          <a:endParaRPr lang="en-US"/>
        </a:p>
      </dgm:t>
    </dgm:pt>
    <dgm:pt modelId="{85922F23-E0C3-4E9B-A375-A8FB2677BD5D}">
      <dgm:prSet phldrT="[Text]" custT="1"/>
      <dgm:spPr/>
      <dgm:t>
        <a:bodyPr/>
        <a:lstStyle/>
        <a:p>
          <a:r>
            <a:rPr lang="ro-RO" sz="1600" dirty="0">
              <a:latin typeface="Arial" panose="020B0604020202020204" pitchFamily="34" charset="0"/>
              <a:cs typeface="Arial" panose="020B0604020202020204" pitchFamily="34" charset="0"/>
            </a:rPr>
            <a:t>FINANȚĂRI EUROPENE</a:t>
          </a:r>
          <a:endParaRPr lang="ro-RO" sz="1600" b="1" dirty="0">
            <a:ln>
              <a:solidFill>
                <a:schemeClr val="tx1"/>
              </a:solidFill>
            </a:ln>
            <a:solidFill>
              <a:schemeClr val="bg1"/>
            </a:solidFill>
            <a:latin typeface="Arial" panose="020B0604020202020204" pitchFamily="34" charset="0"/>
            <a:cs typeface="Arial" panose="020B0604020202020204" pitchFamily="34" charset="0"/>
          </a:endParaRPr>
        </a:p>
      </dgm:t>
    </dgm:pt>
    <dgm:pt modelId="{E9CFD6B2-0868-47E8-8B63-A489E4F7B41B}" type="parTrans" cxnId="{AA34C0C0-2D15-4B8E-BF95-0A04AD47AA9C}">
      <dgm:prSet/>
      <dgm:spPr/>
      <dgm:t>
        <a:bodyPr/>
        <a:lstStyle/>
        <a:p>
          <a:endParaRPr lang="ro-RO"/>
        </a:p>
      </dgm:t>
    </dgm:pt>
    <dgm:pt modelId="{08A3A31D-B67B-4CA8-BAC3-E3087B592789}" type="sibTrans" cxnId="{AA34C0C0-2D15-4B8E-BF95-0A04AD47AA9C}">
      <dgm:prSet/>
      <dgm:spPr/>
      <dgm:t>
        <a:bodyPr/>
        <a:lstStyle/>
        <a:p>
          <a:endParaRPr lang="ro-RO"/>
        </a:p>
      </dgm:t>
    </dgm:pt>
    <dgm:pt modelId="{93AA13EA-5BA2-4EF1-8466-8B9EBBC03BFF}" type="pres">
      <dgm:prSet presAssocID="{987544F5-20B4-4528-9E6E-7C4A38B04B9B}" presName="composite" presStyleCnt="0">
        <dgm:presLayoutVars>
          <dgm:chMax val="3"/>
          <dgm:animLvl val="lvl"/>
          <dgm:resizeHandles val="exact"/>
        </dgm:presLayoutVars>
      </dgm:prSet>
      <dgm:spPr/>
      <dgm:t>
        <a:bodyPr/>
        <a:lstStyle/>
        <a:p>
          <a:endParaRPr lang="ro-RO"/>
        </a:p>
      </dgm:t>
    </dgm:pt>
    <dgm:pt modelId="{31D9A1C5-F963-42E1-AD41-D84A045F5591}" type="pres">
      <dgm:prSet presAssocID="{A8CDC96B-92C5-4B0F-A1A8-3810E8B7B9A3}" presName="gear1" presStyleLbl="node1" presStyleIdx="0" presStyleCnt="3" custAng="0" custLinFactNeighborX="20389" custLinFactNeighborY="-11781">
        <dgm:presLayoutVars>
          <dgm:chMax val="1"/>
          <dgm:bulletEnabled val="1"/>
        </dgm:presLayoutVars>
      </dgm:prSet>
      <dgm:spPr/>
      <dgm:t>
        <a:bodyPr/>
        <a:lstStyle/>
        <a:p>
          <a:endParaRPr lang="ro-RO"/>
        </a:p>
      </dgm:t>
    </dgm:pt>
    <dgm:pt modelId="{89B0B647-07FC-4B68-B7CE-D055968565F4}" type="pres">
      <dgm:prSet presAssocID="{A8CDC96B-92C5-4B0F-A1A8-3810E8B7B9A3}" presName="gear1srcNode" presStyleLbl="node1" presStyleIdx="0" presStyleCnt="3"/>
      <dgm:spPr/>
      <dgm:t>
        <a:bodyPr/>
        <a:lstStyle/>
        <a:p>
          <a:endParaRPr lang="ro-RO"/>
        </a:p>
      </dgm:t>
    </dgm:pt>
    <dgm:pt modelId="{38125DDE-0558-47A0-B91D-7D097CD6C537}" type="pres">
      <dgm:prSet presAssocID="{A8CDC96B-92C5-4B0F-A1A8-3810E8B7B9A3}" presName="gear1dstNode" presStyleLbl="node1" presStyleIdx="0" presStyleCnt="3"/>
      <dgm:spPr/>
      <dgm:t>
        <a:bodyPr/>
        <a:lstStyle/>
        <a:p>
          <a:endParaRPr lang="ro-RO"/>
        </a:p>
      </dgm:t>
    </dgm:pt>
    <dgm:pt modelId="{FB7B3F9C-43A0-4ED5-B09B-6A8CBC98B200}" type="pres">
      <dgm:prSet presAssocID="{106FC5C6-C7F1-46C3-8C66-D503F4FB03F4}" presName="gear2" presStyleLbl="node1" presStyleIdx="1" presStyleCnt="3" custScaleX="136965" custScaleY="103522" custLinFactNeighborX="-3420" custLinFactNeighborY="-12601">
        <dgm:presLayoutVars>
          <dgm:chMax val="1"/>
          <dgm:bulletEnabled val="1"/>
        </dgm:presLayoutVars>
      </dgm:prSet>
      <dgm:spPr/>
      <dgm:t>
        <a:bodyPr/>
        <a:lstStyle/>
        <a:p>
          <a:endParaRPr lang="ro-RO"/>
        </a:p>
      </dgm:t>
    </dgm:pt>
    <dgm:pt modelId="{DCA65507-26F9-4A51-9983-17CE32D0FF53}" type="pres">
      <dgm:prSet presAssocID="{106FC5C6-C7F1-46C3-8C66-D503F4FB03F4}" presName="gear2srcNode" presStyleLbl="node1" presStyleIdx="1" presStyleCnt="3"/>
      <dgm:spPr/>
      <dgm:t>
        <a:bodyPr/>
        <a:lstStyle/>
        <a:p>
          <a:endParaRPr lang="ro-RO"/>
        </a:p>
      </dgm:t>
    </dgm:pt>
    <dgm:pt modelId="{662ABC98-19D5-4CD1-A124-0CDE83A6AA47}" type="pres">
      <dgm:prSet presAssocID="{106FC5C6-C7F1-46C3-8C66-D503F4FB03F4}" presName="gear2dstNode" presStyleLbl="node1" presStyleIdx="1" presStyleCnt="3"/>
      <dgm:spPr/>
      <dgm:t>
        <a:bodyPr/>
        <a:lstStyle/>
        <a:p>
          <a:endParaRPr lang="ro-RO"/>
        </a:p>
      </dgm:t>
    </dgm:pt>
    <dgm:pt modelId="{7435101E-45DC-4AF0-9DBD-233B5AD88EB8}" type="pres">
      <dgm:prSet presAssocID="{85922F23-E0C3-4E9B-A375-A8FB2677BD5D}" presName="gear3" presStyleLbl="node1" presStyleIdx="2" presStyleCnt="3" custLinFactNeighborX="30898" custLinFactNeighborY="9557"/>
      <dgm:spPr/>
      <dgm:t>
        <a:bodyPr/>
        <a:lstStyle/>
        <a:p>
          <a:endParaRPr lang="ro-RO"/>
        </a:p>
      </dgm:t>
    </dgm:pt>
    <dgm:pt modelId="{23A079D4-F817-4D5E-9B30-5E520EA7CEFA}" type="pres">
      <dgm:prSet presAssocID="{85922F23-E0C3-4E9B-A375-A8FB2677BD5D}" presName="gear3tx" presStyleLbl="node1" presStyleIdx="2" presStyleCnt="3">
        <dgm:presLayoutVars>
          <dgm:chMax val="1"/>
          <dgm:bulletEnabled val="1"/>
        </dgm:presLayoutVars>
      </dgm:prSet>
      <dgm:spPr/>
      <dgm:t>
        <a:bodyPr/>
        <a:lstStyle/>
        <a:p>
          <a:endParaRPr lang="ro-RO"/>
        </a:p>
      </dgm:t>
    </dgm:pt>
    <dgm:pt modelId="{58085EF0-CC42-4A72-B396-36E3C49FA84B}" type="pres">
      <dgm:prSet presAssocID="{85922F23-E0C3-4E9B-A375-A8FB2677BD5D}" presName="gear3srcNode" presStyleLbl="node1" presStyleIdx="2" presStyleCnt="3"/>
      <dgm:spPr/>
      <dgm:t>
        <a:bodyPr/>
        <a:lstStyle/>
        <a:p>
          <a:endParaRPr lang="ro-RO"/>
        </a:p>
      </dgm:t>
    </dgm:pt>
    <dgm:pt modelId="{D4209ABF-46D1-4A9A-8B71-56D6A6C6E5E2}" type="pres">
      <dgm:prSet presAssocID="{85922F23-E0C3-4E9B-A375-A8FB2677BD5D}" presName="gear3dstNode" presStyleLbl="node1" presStyleIdx="2" presStyleCnt="3"/>
      <dgm:spPr/>
      <dgm:t>
        <a:bodyPr/>
        <a:lstStyle/>
        <a:p>
          <a:endParaRPr lang="ro-RO"/>
        </a:p>
      </dgm:t>
    </dgm:pt>
    <dgm:pt modelId="{E7914409-F347-41EE-A555-753E60B4383B}" type="pres">
      <dgm:prSet presAssocID="{E9831B9A-AC87-4DD8-BE80-60ACD51A6E40}" presName="connector1" presStyleLbl="sibTrans2D1" presStyleIdx="0" presStyleCnt="3" custAng="1719255" custScaleX="79395" custScaleY="85043" custLinFactNeighborX="26775" custLinFactNeighborY="-429"/>
      <dgm:spPr/>
      <dgm:t>
        <a:bodyPr/>
        <a:lstStyle/>
        <a:p>
          <a:endParaRPr lang="ro-RO"/>
        </a:p>
      </dgm:t>
    </dgm:pt>
    <dgm:pt modelId="{C0BC512A-F460-45C0-850E-C25D06608619}" type="pres">
      <dgm:prSet presAssocID="{36655335-3DE7-425C-82DC-F56AB40C4D96}" presName="connector2" presStyleLbl="sibTrans2D1" presStyleIdx="1" presStyleCnt="3" custLinFactNeighborX="-10654" custLinFactNeighborY="-6677"/>
      <dgm:spPr/>
      <dgm:t>
        <a:bodyPr/>
        <a:lstStyle/>
        <a:p>
          <a:endParaRPr lang="ro-RO"/>
        </a:p>
      </dgm:t>
    </dgm:pt>
    <dgm:pt modelId="{6D3A1F07-B975-4952-97C0-E202AD0960C4}" type="pres">
      <dgm:prSet presAssocID="{08A3A31D-B67B-4CA8-BAC3-E3087B592789}" presName="connector3" presStyleLbl="sibTrans2D1" presStyleIdx="2" presStyleCnt="3" custLinFactNeighborX="19768" custLinFactNeighborY="3507"/>
      <dgm:spPr/>
      <dgm:t>
        <a:bodyPr/>
        <a:lstStyle/>
        <a:p>
          <a:endParaRPr lang="ro-RO"/>
        </a:p>
      </dgm:t>
    </dgm:pt>
  </dgm:ptLst>
  <dgm:cxnLst>
    <dgm:cxn modelId="{8B4E09DA-DAB8-4EBD-9F87-D9F5280753C7}" type="presOf" srcId="{A8CDC96B-92C5-4B0F-A1A8-3810E8B7B9A3}" destId="{31D9A1C5-F963-42E1-AD41-D84A045F5591}" srcOrd="0" destOrd="0" presId="urn:microsoft.com/office/officeart/2005/8/layout/gear1"/>
    <dgm:cxn modelId="{01D45A74-86A3-472C-9589-409E8270F109}" type="presOf" srcId="{85922F23-E0C3-4E9B-A375-A8FB2677BD5D}" destId="{D4209ABF-46D1-4A9A-8B71-56D6A6C6E5E2}" srcOrd="3" destOrd="0" presId="urn:microsoft.com/office/officeart/2005/8/layout/gear1"/>
    <dgm:cxn modelId="{9A5DA06E-DE05-41FE-9498-8EE4606B314F}" type="presOf" srcId="{106FC5C6-C7F1-46C3-8C66-D503F4FB03F4}" destId="{662ABC98-19D5-4CD1-A124-0CDE83A6AA47}" srcOrd="2" destOrd="0" presId="urn:microsoft.com/office/officeart/2005/8/layout/gear1"/>
    <dgm:cxn modelId="{B220158C-D08D-4822-A14D-9198C1758B2F}" type="presOf" srcId="{A8CDC96B-92C5-4B0F-A1A8-3810E8B7B9A3}" destId="{38125DDE-0558-47A0-B91D-7D097CD6C537}" srcOrd="2" destOrd="0" presId="urn:microsoft.com/office/officeart/2005/8/layout/gear1"/>
    <dgm:cxn modelId="{B8E72F88-8723-4ECF-A026-EFE690CB67F8}" type="presOf" srcId="{106FC5C6-C7F1-46C3-8C66-D503F4FB03F4}" destId="{DCA65507-26F9-4A51-9983-17CE32D0FF53}" srcOrd="1" destOrd="0" presId="urn:microsoft.com/office/officeart/2005/8/layout/gear1"/>
    <dgm:cxn modelId="{EA7E9D3B-8958-4467-B0D9-39D77BDFBDC4}" type="presOf" srcId="{987544F5-20B4-4528-9E6E-7C4A38B04B9B}" destId="{93AA13EA-5BA2-4EF1-8466-8B9EBBC03BFF}" srcOrd="0" destOrd="0" presId="urn:microsoft.com/office/officeart/2005/8/layout/gear1"/>
    <dgm:cxn modelId="{57C3FDB7-E6A6-44E7-A09B-E84C24161BAA}" type="presOf" srcId="{85922F23-E0C3-4E9B-A375-A8FB2677BD5D}" destId="{23A079D4-F817-4D5E-9B30-5E520EA7CEFA}" srcOrd="1" destOrd="0" presId="urn:microsoft.com/office/officeart/2005/8/layout/gear1"/>
    <dgm:cxn modelId="{5A16C5E4-A285-4B6C-B70B-B0FA5BF102B4}" srcId="{987544F5-20B4-4528-9E6E-7C4A38B04B9B}" destId="{106FC5C6-C7F1-46C3-8C66-D503F4FB03F4}" srcOrd="1" destOrd="0" parTransId="{94C3A162-9AC0-4E96-A132-084C68369888}" sibTransId="{36655335-3DE7-425C-82DC-F56AB40C4D96}"/>
    <dgm:cxn modelId="{3A6DAA84-E79D-48FA-A0BA-382751D1BC4D}" type="presOf" srcId="{106FC5C6-C7F1-46C3-8C66-D503F4FB03F4}" destId="{FB7B3F9C-43A0-4ED5-B09B-6A8CBC98B200}" srcOrd="0" destOrd="0" presId="urn:microsoft.com/office/officeart/2005/8/layout/gear1"/>
    <dgm:cxn modelId="{91D7F7AF-D707-4ABA-B9EE-44354EFD701B}" type="presOf" srcId="{E9831B9A-AC87-4DD8-BE80-60ACD51A6E40}" destId="{E7914409-F347-41EE-A555-753E60B4383B}" srcOrd="0" destOrd="0" presId="urn:microsoft.com/office/officeart/2005/8/layout/gear1"/>
    <dgm:cxn modelId="{D99ADF85-4D34-4FBA-BDAB-192DCFF28CC6}" srcId="{987544F5-20B4-4528-9E6E-7C4A38B04B9B}" destId="{A8CDC96B-92C5-4B0F-A1A8-3810E8B7B9A3}" srcOrd="0" destOrd="0" parTransId="{2DED1841-AED9-4293-A1C5-B6C79E478AC1}" sibTransId="{E9831B9A-AC87-4DD8-BE80-60ACD51A6E40}"/>
    <dgm:cxn modelId="{9E774A15-5238-4BB7-AEB6-B782659E01BA}" type="presOf" srcId="{85922F23-E0C3-4E9B-A375-A8FB2677BD5D}" destId="{58085EF0-CC42-4A72-B396-36E3C49FA84B}" srcOrd="2" destOrd="0" presId="urn:microsoft.com/office/officeart/2005/8/layout/gear1"/>
    <dgm:cxn modelId="{4D4E0558-3E0E-4058-B484-8FFAFFA27D50}" type="presOf" srcId="{85922F23-E0C3-4E9B-A375-A8FB2677BD5D}" destId="{7435101E-45DC-4AF0-9DBD-233B5AD88EB8}" srcOrd="0" destOrd="0" presId="urn:microsoft.com/office/officeart/2005/8/layout/gear1"/>
    <dgm:cxn modelId="{AA34C0C0-2D15-4B8E-BF95-0A04AD47AA9C}" srcId="{987544F5-20B4-4528-9E6E-7C4A38B04B9B}" destId="{85922F23-E0C3-4E9B-A375-A8FB2677BD5D}" srcOrd="2" destOrd="0" parTransId="{E9CFD6B2-0868-47E8-8B63-A489E4F7B41B}" sibTransId="{08A3A31D-B67B-4CA8-BAC3-E3087B592789}"/>
    <dgm:cxn modelId="{4589E9A0-7367-4DD8-B88E-2D421CC36C98}" srcId="{987544F5-20B4-4528-9E6E-7C4A38B04B9B}" destId="{A69D5E56-1F65-42CE-AC01-7288F4C00BC7}" srcOrd="3" destOrd="0" parTransId="{FD882C9C-F6E1-4C83-AA5D-EDBA0B4F71F5}" sibTransId="{BA105FB2-E329-4605-B171-685333E21886}"/>
    <dgm:cxn modelId="{CC71D487-FCFD-4E9C-9D4D-A3E133B91FCC}" type="presOf" srcId="{08A3A31D-B67B-4CA8-BAC3-E3087B592789}" destId="{6D3A1F07-B975-4952-97C0-E202AD0960C4}" srcOrd="0" destOrd="0" presId="urn:microsoft.com/office/officeart/2005/8/layout/gear1"/>
    <dgm:cxn modelId="{E2D98278-FC74-4F69-A401-9DCA1F6C47B8}" type="presOf" srcId="{A8CDC96B-92C5-4B0F-A1A8-3810E8B7B9A3}" destId="{89B0B647-07FC-4B68-B7CE-D055968565F4}" srcOrd="1" destOrd="0" presId="urn:microsoft.com/office/officeart/2005/8/layout/gear1"/>
    <dgm:cxn modelId="{0FFBAE94-7A9B-4416-BC17-86C1627E743C}" type="presOf" srcId="{36655335-3DE7-425C-82DC-F56AB40C4D96}" destId="{C0BC512A-F460-45C0-850E-C25D06608619}" srcOrd="0" destOrd="0" presId="urn:microsoft.com/office/officeart/2005/8/layout/gear1"/>
    <dgm:cxn modelId="{E656067B-A478-4AC6-8422-8DF28C75E42D}" type="presParOf" srcId="{93AA13EA-5BA2-4EF1-8466-8B9EBBC03BFF}" destId="{31D9A1C5-F963-42E1-AD41-D84A045F5591}" srcOrd="0" destOrd="0" presId="urn:microsoft.com/office/officeart/2005/8/layout/gear1"/>
    <dgm:cxn modelId="{CE62BC35-1246-4A1B-AB17-801A76D62D92}" type="presParOf" srcId="{93AA13EA-5BA2-4EF1-8466-8B9EBBC03BFF}" destId="{89B0B647-07FC-4B68-B7CE-D055968565F4}" srcOrd="1" destOrd="0" presId="urn:microsoft.com/office/officeart/2005/8/layout/gear1"/>
    <dgm:cxn modelId="{3716C9D3-A9C2-43EB-8305-D0F854F23934}" type="presParOf" srcId="{93AA13EA-5BA2-4EF1-8466-8B9EBBC03BFF}" destId="{38125DDE-0558-47A0-B91D-7D097CD6C537}" srcOrd="2" destOrd="0" presId="urn:microsoft.com/office/officeart/2005/8/layout/gear1"/>
    <dgm:cxn modelId="{3531EDBC-39BE-4356-A5F5-E4D6FFE658DA}" type="presParOf" srcId="{93AA13EA-5BA2-4EF1-8466-8B9EBBC03BFF}" destId="{FB7B3F9C-43A0-4ED5-B09B-6A8CBC98B200}" srcOrd="3" destOrd="0" presId="urn:microsoft.com/office/officeart/2005/8/layout/gear1"/>
    <dgm:cxn modelId="{05379905-E91E-48FD-A578-ACC2CCE0DA7C}" type="presParOf" srcId="{93AA13EA-5BA2-4EF1-8466-8B9EBBC03BFF}" destId="{DCA65507-26F9-4A51-9983-17CE32D0FF53}" srcOrd="4" destOrd="0" presId="urn:microsoft.com/office/officeart/2005/8/layout/gear1"/>
    <dgm:cxn modelId="{4DF65A5F-F55E-4160-93A0-5668CA24F7AB}" type="presParOf" srcId="{93AA13EA-5BA2-4EF1-8466-8B9EBBC03BFF}" destId="{662ABC98-19D5-4CD1-A124-0CDE83A6AA47}" srcOrd="5" destOrd="0" presId="urn:microsoft.com/office/officeart/2005/8/layout/gear1"/>
    <dgm:cxn modelId="{6FA6DD67-508B-4C0B-B358-9AAC6684C408}" type="presParOf" srcId="{93AA13EA-5BA2-4EF1-8466-8B9EBBC03BFF}" destId="{7435101E-45DC-4AF0-9DBD-233B5AD88EB8}" srcOrd="6" destOrd="0" presId="urn:microsoft.com/office/officeart/2005/8/layout/gear1"/>
    <dgm:cxn modelId="{5013C360-2212-4B73-A691-5AAC1FE65181}" type="presParOf" srcId="{93AA13EA-5BA2-4EF1-8466-8B9EBBC03BFF}" destId="{23A079D4-F817-4D5E-9B30-5E520EA7CEFA}" srcOrd="7" destOrd="0" presId="urn:microsoft.com/office/officeart/2005/8/layout/gear1"/>
    <dgm:cxn modelId="{EBD34824-4936-4C9D-88E5-537529E50228}" type="presParOf" srcId="{93AA13EA-5BA2-4EF1-8466-8B9EBBC03BFF}" destId="{58085EF0-CC42-4A72-B396-36E3C49FA84B}" srcOrd="8" destOrd="0" presId="urn:microsoft.com/office/officeart/2005/8/layout/gear1"/>
    <dgm:cxn modelId="{27284C12-039A-4059-98D4-B3805F15BCF2}" type="presParOf" srcId="{93AA13EA-5BA2-4EF1-8466-8B9EBBC03BFF}" destId="{D4209ABF-46D1-4A9A-8B71-56D6A6C6E5E2}" srcOrd="9" destOrd="0" presId="urn:microsoft.com/office/officeart/2005/8/layout/gear1"/>
    <dgm:cxn modelId="{ABF0BADC-D2CF-4FFE-80D9-36225CBA1DB4}" type="presParOf" srcId="{93AA13EA-5BA2-4EF1-8466-8B9EBBC03BFF}" destId="{E7914409-F347-41EE-A555-753E60B4383B}" srcOrd="10" destOrd="0" presId="urn:microsoft.com/office/officeart/2005/8/layout/gear1"/>
    <dgm:cxn modelId="{54429BA1-6043-4EA7-9442-288BB9D1D7D1}" type="presParOf" srcId="{93AA13EA-5BA2-4EF1-8466-8B9EBBC03BFF}" destId="{C0BC512A-F460-45C0-850E-C25D06608619}" srcOrd="11" destOrd="0" presId="urn:microsoft.com/office/officeart/2005/8/layout/gear1"/>
    <dgm:cxn modelId="{16663444-09C2-44ED-9DBB-938DA8D6CC36}" type="presParOf" srcId="{93AA13EA-5BA2-4EF1-8466-8B9EBBC03BFF}" destId="{6D3A1F07-B975-4952-97C0-E202AD0960C4}"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6F53BF52-56AE-42B5-AA87-AE5D90307386}" type="doc">
      <dgm:prSet loTypeId="urn:microsoft.com/office/officeart/2008/layout/HexagonCluster" loCatId="picture" qsTypeId="urn:microsoft.com/office/officeart/2005/8/quickstyle/simple1" qsCatId="simple" csTypeId="urn:microsoft.com/office/officeart/2005/8/colors/colorful4" csCatId="colorful" phldr="1"/>
      <dgm:spPr/>
      <dgm:t>
        <a:bodyPr/>
        <a:lstStyle/>
        <a:p>
          <a:endParaRPr lang="en-US"/>
        </a:p>
      </dgm:t>
    </dgm:pt>
    <dgm:pt modelId="{1804B42F-10E7-41AF-9728-BE04A302C30E}">
      <dgm:prSet phldrT="[Text]" phldr="1"/>
      <dgm:spPr>
        <a:blipFill rotWithShape="0">
          <a:blip xmlns:r="http://schemas.openxmlformats.org/officeDocument/2006/relationships" r:embed="rId1"/>
          <a:stretch>
            <a:fillRect/>
          </a:stretch>
        </a:blipFill>
      </dgm:spPr>
      <dgm:t>
        <a:bodyPr/>
        <a:lstStyle/>
        <a:p>
          <a:endParaRPr lang="en-US" dirty="0">
            <a:noFill/>
          </a:endParaRPr>
        </a:p>
      </dgm:t>
    </dgm:pt>
    <dgm:pt modelId="{E20E1C6A-1697-46F9-BDA4-7AEEE821C6BB}" type="parTrans" cxnId="{476FEFF3-D716-467A-8D16-64738FA11DE9}">
      <dgm:prSet/>
      <dgm:spPr/>
      <dgm:t>
        <a:bodyPr/>
        <a:lstStyle/>
        <a:p>
          <a:endParaRPr lang="en-US"/>
        </a:p>
      </dgm:t>
    </dgm:pt>
    <dgm:pt modelId="{8CD6E353-BAFA-4BF9-96FC-ECB3560A083E}" type="sibTrans" cxnId="{476FEFF3-D716-467A-8D16-64738FA11DE9}">
      <dgm:prSet/>
      <dgm:spPr>
        <a:blipFill rotWithShape="1">
          <a:blip xmlns:r="http://schemas.openxmlformats.org/officeDocument/2006/relationships" r:embed="rId2"/>
          <a:stretch>
            <a:fillRect/>
          </a:stretch>
        </a:blipFill>
      </dgm:spPr>
      <dgm:t>
        <a:bodyPr/>
        <a:lstStyle/>
        <a:p>
          <a:endParaRPr lang="en-US"/>
        </a:p>
      </dgm:t>
    </dgm:pt>
    <dgm:pt modelId="{62C05FEF-BC74-4BFC-81EE-D3F06B3D9137}">
      <dgm:prSet phldrT="[Text]"/>
      <dgm:spPr/>
      <dgm:t>
        <a:bodyPr/>
        <a:lstStyle/>
        <a:p>
          <a:r>
            <a:rPr lang="en-US" dirty="0" err="1">
              <a:latin typeface="Arial" panose="020B0604020202020204" pitchFamily="34" charset="0"/>
              <a:cs typeface="Arial" panose="020B0604020202020204" pitchFamily="34" charset="0"/>
            </a:rPr>
            <a:t>Organizarea</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tabere</a:t>
          </a:r>
          <a:r>
            <a:rPr lang="en-US" dirty="0">
              <a:latin typeface="Arial" panose="020B0604020202020204" pitchFamily="34" charset="0"/>
              <a:cs typeface="Arial" panose="020B0604020202020204" pitchFamily="34" charset="0"/>
            </a:rPr>
            <a:t> </a:t>
          </a:r>
          <a:r>
            <a:rPr lang="ro-RO" dirty="0" smtClean="0">
              <a:latin typeface="Arial" panose="020B0604020202020204" pitchFamily="34" charset="0"/>
              <a:cs typeface="Arial" panose="020B0604020202020204" pitchFamily="34" charset="0"/>
            </a:rPr>
            <a:t>î</a:t>
          </a:r>
          <a:r>
            <a:rPr lang="en-US" dirty="0" err="1" smtClean="0">
              <a:latin typeface="Arial" panose="020B0604020202020204" pitchFamily="34" charset="0"/>
              <a:cs typeface="Arial" panose="020B0604020202020204" pitchFamily="34" charset="0"/>
            </a:rPr>
            <a:t>ntre</a:t>
          </a:r>
          <a:r>
            <a:rPr lang="en-US" dirty="0" smtClean="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copiii</a:t>
          </a:r>
          <a:r>
            <a:rPr lang="en-US" dirty="0">
              <a:latin typeface="Arial" panose="020B0604020202020204" pitchFamily="34" charset="0"/>
              <a:cs typeface="Arial" panose="020B0604020202020204" pitchFamily="34" charset="0"/>
            </a:rPr>
            <a:t> care </a:t>
          </a:r>
          <a:r>
            <a:rPr lang="en-US" dirty="0" err="1" smtClean="0">
              <a:latin typeface="Arial" panose="020B0604020202020204" pitchFamily="34" charset="0"/>
              <a:cs typeface="Arial" panose="020B0604020202020204" pitchFamily="34" charset="0"/>
            </a:rPr>
            <a:t>acceseaz</a:t>
          </a:r>
          <a:r>
            <a:rPr lang="ro-RO" dirty="0" smtClean="0">
              <a:latin typeface="Arial" panose="020B0604020202020204" pitchFamily="34" charset="0"/>
              <a:cs typeface="Arial" panose="020B0604020202020204" pitchFamily="34" charset="0"/>
            </a:rPr>
            <a:t>ă </a:t>
          </a:r>
          <a:r>
            <a:rPr lang="en-US" dirty="0" err="1" smtClean="0">
              <a:latin typeface="Arial" panose="020B0604020202020204" pitchFamily="34" charset="0"/>
              <a:cs typeface="Arial" panose="020B0604020202020204" pitchFamily="34" charset="0"/>
            </a:rPr>
            <a:t>platforma</a:t>
          </a:r>
          <a:r>
            <a:rPr lang="en-US" dirty="0" smtClean="0">
              <a:latin typeface="Arial" panose="020B0604020202020204" pitchFamily="34" charset="0"/>
              <a:cs typeface="Arial" panose="020B0604020202020204" pitchFamily="34" charset="0"/>
            </a:rPr>
            <a:t> </a:t>
          </a:r>
          <a:r>
            <a:rPr lang="ro-RO" dirty="0" smtClean="0">
              <a:latin typeface="Arial" panose="020B0604020202020204" pitchFamily="34" charset="0"/>
              <a:cs typeface="Arial" panose="020B0604020202020204" pitchFamily="34" charset="0"/>
            </a:rPr>
            <a:t>ș</a:t>
          </a:r>
          <a:r>
            <a:rPr lang="en-US" dirty="0" err="1" smtClean="0">
              <a:latin typeface="Arial" panose="020B0604020202020204" pitchFamily="34" charset="0"/>
              <a:cs typeface="Arial" panose="020B0604020202020204" pitchFamily="34" charset="0"/>
            </a:rPr>
            <a:t>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youtuberii</a:t>
          </a:r>
          <a:r>
            <a:rPr lang="en-US" dirty="0" smtClean="0">
              <a:latin typeface="Arial" panose="020B0604020202020204" pitchFamily="34" charset="0"/>
              <a:cs typeface="Arial" panose="020B0604020202020204" pitchFamily="34" charset="0"/>
            </a:rPr>
            <a:t>/c</a:t>
          </a:r>
          <a:r>
            <a:rPr lang="ro-RO" dirty="0" smtClean="0">
              <a:latin typeface="Arial" panose="020B0604020202020204" pitchFamily="34" charset="0"/>
              <a:cs typeface="Arial" panose="020B0604020202020204" pitchFamily="34" charset="0"/>
            </a:rPr>
            <a:t>â</a:t>
          </a:r>
          <a:r>
            <a:rPr lang="en-US" dirty="0" err="1" smtClean="0">
              <a:latin typeface="Arial" panose="020B0604020202020204" pitchFamily="34" charset="0"/>
              <a:cs typeface="Arial" panose="020B0604020202020204" pitchFamily="34" charset="0"/>
            </a:rPr>
            <a:t>nt</a:t>
          </a:r>
          <a:r>
            <a:rPr lang="ro-RO" dirty="0" smtClean="0">
              <a:latin typeface="Arial" panose="020B0604020202020204" pitchFamily="34" charset="0"/>
              <a:cs typeface="Arial" panose="020B0604020202020204" pitchFamily="34" charset="0"/>
            </a:rPr>
            <a:t>ă</a:t>
          </a:r>
          <a:r>
            <a:rPr lang="en-US" dirty="0" smtClean="0">
              <a:latin typeface="Arial" panose="020B0604020202020204" pitchFamily="34" charset="0"/>
              <a:cs typeface="Arial" panose="020B0604020202020204" pitchFamily="34" charset="0"/>
            </a:rPr>
            <a:t>re</a:t>
          </a:r>
          <a:r>
            <a:rPr lang="ro-RO" dirty="0" smtClean="0">
              <a:latin typeface="Arial" panose="020B0604020202020204" pitchFamily="34" charset="0"/>
              <a:cs typeface="Arial" panose="020B0604020202020204" pitchFamily="34" charset="0"/>
            </a:rPr>
            <a:t>ț</a:t>
          </a:r>
          <a:r>
            <a:rPr lang="en-US" dirty="0" smtClean="0">
              <a:latin typeface="Arial" panose="020B0604020202020204" pitchFamily="34" charset="0"/>
              <a:cs typeface="Arial" panose="020B0604020202020204" pitchFamily="34" charset="0"/>
            </a:rPr>
            <a:t>ii </a:t>
          </a:r>
          <a:r>
            <a:rPr lang="en-US" dirty="0" err="1">
              <a:latin typeface="Arial" panose="020B0604020202020204" pitchFamily="34" charset="0"/>
              <a:cs typeface="Arial" panose="020B0604020202020204" pitchFamily="34" charset="0"/>
            </a:rPr>
            <a:t>lor</a:t>
          </a:r>
          <a:r>
            <a:rPr lang="en-US" dirty="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prefera</a:t>
          </a:r>
          <a:r>
            <a:rPr lang="ro-RO" dirty="0" smtClean="0">
              <a:latin typeface="Arial" panose="020B0604020202020204" pitchFamily="34" charset="0"/>
              <a:cs typeface="Arial" panose="020B0604020202020204" pitchFamily="34" charset="0"/>
            </a:rPr>
            <a:t>ț</a:t>
          </a:r>
          <a:r>
            <a:rPr lang="en-US" dirty="0" err="1" smtClean="0">
              <a:latin typeface="Arial" panose="020B0604020202020204" pitchFamily="34" charset="0"/>
              <a:cs typeface="Arial" panose="020B0604020202020204" pitchFamily="34" charset="0"/>
            </a:rPr>
            <a:t>i</a:t>
          </a:r>
          <a:endParaRPr lang="en-US" dirty="0">
            <a:latin typeface="Arial" panose="020B0604020202020204" pitchFamily="34" charset="0"/>
            <a:cs typeface="Arial" panose="020B0604020202020204" pitchFamily="34" charset="0"/>
          </a:endParaRPr>
        </a:p>
      </dgm:t>
    </dgm:pt>
    <dgm:pt modelId="{079D835B-08F7-4DB6-82D6-7872CB0E7574}" type="parTrans" cxnId="{50F0A952-1723-4C44-8E3C-6CEF1BF27DA9}">
      <dgm:prSet/>
      <dgm:spPr/>
      <dgm:t>
        <a:bodyPr/>
        <a:lstStyle/>
        <a:p>
          <a:endParaRPr lang="en-US"/>
        </a:p>
      </dgm:t>
    </dgm:pt>
    <dgm:pt modelId="{9E0F86D5-3D84-4045-9037-39872D90687B}" type="sibTrans" cxnId="{50F0A952-1723-4C44-8E3C-6CEF1BF27DA9}">
      <dgm:prSet/>
      <dgm:spPr>
        <a:blipFill rotWithShape="1">
          <a:blip xmlns:r="http://schemas.openxmlformats.org/officeDocument/2006/relationships" r:embed="rId3"/>
          <a:stretch>
            <a:fillRect/>
          </a:stretch>
        </a:blipFill>
      </dgm:spPr>
      <dgm:t>
        <a:bodyPr/>
        <a:lstStyle/>
        <a:p>
          <a:endParaRPr lang="en-US"/>
        </a:p>
      </dgm:t>
    </dgm:pt>
    <dgm:pt modelId="{8A9AE6A5-3D3C-4136-9CF1-15F9A449C13F}" type="pres">
      <dgm:prSet presAssocID="{6F53BF52-56AE-42B5-AA87-AE5D90307386}" presName="Name0" presStyleCnt="0">
        <dgm:presLayoutVars>
          <dgm:chMax val="21"/>
          <dgm:chPref val="21"/>
        </dgm:presLayoutVars>
      </dgm:prSet>
      <dgm:spPr/>
      <dgm:t>
        <a:bodyPr/>
        <a:lstStyle/>
        <a:p>
          <a:endParaRPr lang="ro-RO"/>
        </a:p>
      </dgm:t>
    </dgm:pt>
    <dgm:pt modelId="{49AB5B77-8464-4F11-A53F-CF0823DC5EBB}" type="pres">
      <dgm:prSet presAssocID="{1804B42F-10E7-41AF-9728-BE04A302C30E}" presName="text1" presStyleCnt="0"/>
      <dgm:spPr/>
    </dgm:pt>
    <dgm:pt modelId="{BB7C3B64-1C99-49CE-A4F8-59BF0D6E8EA6}" type="pres">
      <dgm:prSet presAssocID="{1804B42F-10E7-41AF-9728-BE04A302C30E}" presName="textRepeatNode" presStyleLbl="alignNode1" presStyleIdx="0" presStyleCnt="2" custScaleX="112611" custScaleY="90564" custLinFactNeighborX="-37202" custLinFactNeighborY="-8548">
        <dgm:presLayoutVars>
          <dgm:chMax val="0"/>
          <dgm:chPref val="0"/>
          <dgm:bulletEnabled val="1"/>
        </dgm:presLayoutVars>
      </dgm:prSet>
      <dgm:spPr/>
      <dgm:t>
        <a:bodyPr/>
        <a:lstStyle/>
        <a:p>
          <a:endParaRPr lang="ro-RO"/>
        </a:p>
      </dgm:t>
    </dgm:pt>
    <dgm:pt modelId="{BB67240C-5D38-48B3-BA69-ED3D16862216}" type="pres">
      <dgm:prSet presAssocID="{1804B42F-10E7-41AF-9728-BE04A302C30E}" presName="textaccent1" presStyleCnt="0"/>
      <dgm:spPr/>
    </dgm:pt>
    <dgm:pt modelId="{A4AC52EA-8195-4E5F-8CD4-28FCC1651318}" type="pres">
      <dgm:prSet presAssocID="{1804B42F-10E7-41AF-9728-BE04A302C30E}" presName="accentRepeatNode" presStyleLbl="solidAlignAcc1" presStyleIdx="0" presStyleCnt="4" custLinFactX="-214692" custLinFactY="93405" custLinFactNeighborX="-300000" custLinFactNeighborY="100000"/>
      <dgm:spPr>
        <a:ln>
          <a:solidFill>
            <a:schemeClr val="bg1"/>
          </a:solidFill>
        </a:ln>
      </dgm:spPr>
    </dgm:pt>
    <dgm:pt modelId="{4CD3F127-800E-4F9E-BD17-F231F881AB3F}" type="pres">
      <dgm:prSet presAssocID="{8CD6E353-BAFA-4BF9-96FC-ECB3560A083E}" presName="image1" presStyleCnt="0"/>
      <dgm:spPr/>
    </dgm:pt>
    <dgm:pt modelId="{2EC5359F-9B2B-4A95-B1D5-E23C5A8A1836}" type="pres">
      <dgm:prSet presAssocID="{8CD6E353-BAFA-4BF9-96FC-ECB3560A083E}" presName="imageRepeatNode" presStyleLbl="alignAcc1" presStyleIdx="0" presStyleCnt="2" custScaleX="100711" custScaleY="97970" custLinFactNeighborX="-7670" custLinFactNeighborY="-68099"/>
      <dgm:spPr/>
      <dgm:t>
        <a:bodyPr/>
        <a:lstStyle/>
        <a:p>
          <a:endParaRPr lang="ro-RO"/>
        </a:p>
      </dgm:t>
    </dgm:pt>
    <dgm:pt modelId="{BA4ED3E1-9CFB-4912-B38A-CB8B5AF8D1EE}" type="pres">
      <dgm:prSet presAssocID="{8CD6E353-BAFA-4BF9-96FC-ECB3560A083E}" presName="imageaccent1" presStyleCnt="0"/>
      <dgm:spPr/>
    </dgm:pt>
    <dgm:pt modelId="{D6305240-CB1F-4F6B-81C9-31EA95B23765}" type="pres">
      <dgm:prSet presAssocID="{8CD6E353-BAFA-4BF9-96FC-ECB3560A083E}" presName="accentRepeatNode" presStyleLbl="solidAlignAcc1" presStyleIdx="1" presStyleCnt="4" custLinFactX="-182542" custLinFactNeighborX="-200000" custLinFactNeighborY="16117"/>
      <dgm:spPr>
        <a:ln>
          <a:solidFill>
            <a:schemeClr val="bg1"/>
          </a:solidFill>
        </a:ln>
      </dgm:spPr>
    </dgm:pt>
    <dgm:pt modelId="{71AE9B7C-2E8B-46DA-9BAA-E7F63AD6C89A}" type="pres">
      <dgm:prSet presAssocID="{62C05FEF-BC74-4BFC-81EE-D3F06B3D9137}" presName="text2" presStyleCnt="0"/>
      <dgm:spPr/>
    </dgm:pt>
    <dgm:pt modelId="{981BF9A4-7CFC-4ACA-BC83-D5FB863F1CCD}" type="pres">
      <dgm:prSet presAssocID="{62C05FEF-BC74-4BFC-81EE-D3F06B3D9137}" presName="textRepeatNode" presStyleLbl="alignNode1" presStyleIdx="1" presStyleCnt="2" custScaleX="100832" custScaleY="86315" custLinFactNeighborX="-18997" custLinFactNeighborY="-8577">
        <dgm:presLayoutVars>
          <dgm:chMax val="0"/>
          <dgm:chPref val="0"/>
          <dgm:bulletEnabled val="1"/>
        </dgm:presLayoutVars>
      </dgm:prSet>
      <dgm:spPr/>
      <dgm:t>
        <a:bodyPr/>
        <a:lstStyle/>
        <a:p>
          <a:endParaRPr lang="ro-RO"/>
        </a:p>
      </dgm:t>
    </dgm:pt>
    <dgm:pt modelId="{994EDB80-49FF-40B4-882F-EAE283BEECC9}" type="pres">
      <dgm:prSet presAssocID="{62C05FEF-BC74-4BFC-81EE-D3F06B3D9137}" presName="textaccent2" presStyleCnt="0"/>
      <dgm:spPr/>
    </dgm:pt>
    <dgm:pt modelId="{1218B8E5-3AEB-4477-AB44-76F51E40C462}" type="pres">
      <dgm:prSet presAssocID="{62C05FEF-BC74-4BFC-81EE-D3F06B3D9137}" presName="accentRepeatNode" presStyleLbl="solidAlignAcc1" presStyleIdx="2" presStyleCnt="4" custScaleY="67268" custLinFactX="200000" custLinFactY="-351644" custLinFactNeighborX="251462" custLinFactNeighborY="-400000"/>
      <dgm:spPr>
        <a:ln>
          <a:noFill/>
        </a:ln>
      </dgm:spPr>
    </dgm:pt>
    <dgm:pt modelId="{E3830F4C-7158-4B66-A564-B77389938F8C}" type="pres">
      <dgm:prSet presAssocID="{9E0F86D5-3D84-4045-9037-39872D90687B}" presName="image2" presStyleCnt="0"/>
      <dgm:spPr/>
    </dgm:pt>
    <dgm:pt modelId="{E4130AF1-C447-4351-A6E9-73D81EA02318}" type="pres">
      <dgm:prSet presAssocID="{9E0F86D5-3D84-4045-9037-39872D90687B}" presName="imageRepeatNode" presStyleLbl="alignAcc1" presStyleIdx="1" presStyleCnt="2" custScaleY="89317" custLinFactNeighborX="-178" custLinFactNeighborY="-18690"/>
      <dgm:spPr/>
      <dgm:t>
        <a:bodyPr/>
        <a:lstStyle/>
        <a:p>
          <a:endParaRPr lang="ro-RO"/>
        </a:p>
      </dgm:t>
    </dgm:pt>
    <dgm:pt modelId="{23E603C1-E4B9-42B5-B7AB-96ED8F789D3C}" type="pres">
      <dgm:prSet presAssocID="{9E0F86D5-3D84-4045-9037-39872D90687B}" presName="imageaccent2" presStyleCnt="0"/>
      <dgm:spPr/>
    </dgm:pt>
    <dgm:pt modelId="{D2DB5CCA-9D48-496B-AB11-21AC31683ECC}" type="pres">
      <dgm:prSet presAssocID="{9E0F86D5-3D84-4045-9037-39872D90687B}" presName="accentRepeatNode" presStyleLbl="solidAlignAcc1" presStyleIdx="3" presStyleCnt="4" custLinFactX="-978783" custLinFactNeighborX="-1000000" custLinFactNeighborY="84615"/>
      <dgm:spPr>
        <a:ln>
          <a:solidFill>
            <a:schemeClr val="tx2"/>
          </a:solidFill>
        </a:ln>
      </dgm:spPr>
    </dgm:pt>
  </dgm:ptLst>
  <dgm:cxnLst>
    <dgm:cxn modelId="{A8ABB048-2E1F-405F-9456-1759C586FEB8}" type="presOf" srcId="{9E0F86D5-3D84-4045-9037-39872D90687B}" destId="{E4130AF1-C447-4351-A6E9-73D81EA02318}" srcOrd="0" destOrd="0" presId="urn:microsoft.com/office/officeart/2008/layout/HexagonCluster"/>
    <dgm:cxn modelId="{18103AD2-F158-4EAB-9ABF-E71E7D3E1C7A}" type="presOf" srcId="{8CD6E353-BAFA-4BF9-96FC-ECB3560A083E}" destId="{2EC5359F-9B2B-4A95-B1D5-E23C5A8A1836}" srcOrd="0" destOrd="0" presId="urn:microsoft.com/office/officeart/2008/layout/HexagonCluster"/>
    <dgm:cxn modelId="{E9988C5B-32DC-4BF5-82EF-3200B885A1F4}" type="presOf" srcId="{6F53BF52-56AE-42B5-AA87-AE5D90307386}" destId="{8A9AE6A5-3D3C-4136-9CF1-15F9A449C13F}" srcOrd="0" destOrd="0" presId="urn:microsoft.com/office/officeart/2008/layout/HexagonCluster"/>
    <dgm:cxn modelId="{50F0A952-1723-4C44-8E3C-6CEF1BF27DA9}" srcId="{6F53BF52-56AE-42B5-AA87-AE5D90307386}" destId="{62C05FEF-BC74-4BFC-81EE-D3F06B3D9137}" srcOrd="1" destOrd="0" parTransId="{079D835B-08F7-4DB6-82D6-7872CB0E7574}" sibTransId="{9E0F86D5-3D84-4045-9037-39872D90687B}"/>
    <dgm:cxn modelId="{476FEFF3-D716-467A-8D16-64738FA11DE9}" srcId="{6F53BF52-56AE-42B5-AA87-AE5D90307386}" destId="{1804B42F-10E7-41AF-9728-BE04A302C30E}" srcOrd="0" destOrd="0" parTransId="{E20E1C6A-1697-46F9-BDA4-7AEEE821C6BB}" sibTransId="{8CD6E353-BAFA-4BF9-96FC-ECB3560A083E}"/>
    <dgm:cxn modelId="{66C27202-3CD4-43CA-884B-5B987BDD48C7}" type="presOf" srcId="{1804B42F-10E7-41AF-9728-BE04A302C30E}" destId="{BB7C3B64-1C99-49CE-A4F8-59BF0D6E8EA6}" srcOrd="0" destOrd="0" presId="urn:microsoft.com/office/officeart/2008/layout/HexagonCluster"/>
    <dgm:cxn modelId="{2E620C52-113A-4298-8320-CB8DC96AD0E2}" type="presOf" srcId="{62C05FEF-BC74-4BFC-81EE-D3F06B3D9137}" destId="{981BF9A4-7CFC-4ACA-BC83-D5FB863F1CCD}" srcOrd="0" destOrd="0" presId="urn:microsoft.com/office/officeart/2008/layout/HexagonCluster"/>
    <dgm:cxn modelId="{94B6478C-C484-4C20-96C5-0A31103DAF76}" type="presParOf" srcId="{8A9AE6A5-3D3C-4136-9CF1-15F9A449C13F}" destId="{49AB5B77-8464-4F11-A53F-CF0823DC5EBB}" srcOrd="0" destOrd="0" presId="urn:microsoft.com/office/officeart/2008/layout/HexagonCluster"/>
    <dgm:cxn modelId="{821FB172-BD8B-47BB-B759-BEB769ED8B1E}" type="presParOf" srcId="{49AB5B77-8464-4F11-A53F-CF0823DC5EBB}" destId="{BB7C3B64-1C99-49CE-A4F8-59BF0D6E8EA6}" srcOrd="0" destOrd="0" presId="urn:microsoft.com/office/officeart/2008/layout/HexagonCluster"/>
    <dgm:cxn modelId="{55083B98-1D98-4BDB-A03C-AFD32F5BB62B}" type="presParOf" srcId="{8A9AE6A5-3D3C-4136-9CF1-15F9A449C13F}" destId="{BB67240C-5D38-48B3-BA69-ED3D16862216}" srcOrd="1" destOrd="0" presId="urn:microsoft.com/office/officeart/2008/layout/HexagonCluster"/>
    <dgm:cxn modelId="{23D6570E-AC31-408A-AB70-208D5A150C06}" type="presParOf" srcId="{BB67240C-5D38-48B3-BA69-ED3D16862216}" destId="{A4AC52EA-8195-4E5F-8CD4-28FCC1651318}" srcOrd="0" destOrd="0" presId="urn:microsoft.com/office/officeart/2008/layout/HexagonCluster"/>
    <dgm:cxn modelId="{C43D3CBE-2C5D-4964-BB51-245FBB09B1C4}" type="presParOf" srcId="{8A9AE6A5-3D3C-4136-9CF1-15F9A449C13F}" destId="{4CD3F127-800E-4F9E-BD17-F231F881AB3F}" srcOrd="2" destOrd="0" presId="urn:microsoft.com/office/officeart/2008/layout/HexagonCluster"/>
    <dgm:cxn modelId="{1733A9FC-D8D4-421B-A5FB-3035108A8636}" type="presParOf" srcId="{4CD3F127-800E-4F9E-BD17-F231F881AB3F}" destId="{2EC5359F-9B2B-4A95-B1D5-E23C5A8A1836}" srcOrd="0" destOrd="0" presId="urn:microsoft.com/office/officeart/2008/layout/HexagonCluster"/>
    <dgm:cxn modelId="{78562BFE-7EE6-4746-94D9-FC084659A7A1}" type="presParOf" srcId="{8A9AE6A5-3D3C-4136-9CF1-15F9A449C13F}" destId="{BA4ED3E1-9CFB-4912-B38A-CB8B5AF8D1EE}" srcOrd="3" destOrd="0" presId="urn:microsoft.com/office/officeart/2008/layout/HexagonCluster"/>
    <dgm:cxn modelId="{69748898-78A7-4659-8C35-E50E54A29FDE}" type="presParOf" srcId="{BA4ED3E1-9CFB-4912-B38A-CB8B5AF8D1EE}" destId="{D6305240-CB1F-4F6B-81C9-31EA95B23765}" srcOrd="0" destOrd="0" presId="urn:microsoft.com/office/officeart/2008/layout/HexagonCluster"/>
    <dgm:cxn modelId="{A3BE01DD-1EC8-4CC0-911B-E7D5795485D8}" type="presParOf" srcId="{8A9AE6A5-3D3C-4136-9CF1-15F9A449C13F}" destId="{71AE9B7C-2E8B-46DA-9BAA-E7F63AD6C89A}" srcOrd="4" destOrd="0" presId="urn:microsoft.com/office/officeart/2008/layout/HexagonCluster"/>
    <dgm:cxn modelId="{6C182013-D32B-4522-8B50-5898289E0840}" type="presParOf" srcId="{71AE9B7C-2E8B-46DA-9BAA-E7F63AD6C89A}" destId="{981BF9A4-7CFC-4ACA-BC83-D5FB863F1CCD}" srcOrd="0" destOrd="0" presId="urn:microsoft.com/office/officeart/2008/layout/HexagonCluster"/>
    <dgm:cxn modelId="{02121604-9BE3-4B02-B904-D9EAF71C6465}" type="presParOf" srcId="{8A9AE6A5-3D3C-4136-9CF1-15F9A449C13F}" destId="{994EDB80-49FF-40B4-882F-EAE283BEECC9}" srcOrd="5" destOrd="0" presId="urn:microsoft.com/office/officeart/2008/layout/HexagonCluster"/>
    <dgm:cxn modelId="{FAA79D9A-DF87-4511-9B48-06F7EC63987E}" type="presParOf" srcId="{994EDB80-49FF-40B4-882F-EAE283BEECC9}" destId="{1218B8E5-3AEB-4477-AB44-76F51E40C462}" srcOrd="0" destOrd="0" presId="urn:microsoft.com/office/officeart/2008/layout/HexagonCluster"/>
    <dgm:cxn modelId="{0103F7F9-9816-4747-93D9-6738726C0562}" type="presParOf" srcId="{8A9AE6A5-3D3C-4136-9CF1-15F9A449C13F}" destId="{E3830F4C-7158-4B66-A564-B77389938F8C}" srcOrd="6" destOrd="0" presId="urn:microsoft.com/office/officeart/2008/layout/HexagonCluster"/>
    <dgm:cxn modelId="{A47E7D07-6C00-4987-A6CA-75D760C7329F}" type="presParOf" srcId="{E3830F4C-7158-4B66-A564-B77389938F8C}" destId="{E4130AF1-C447-4351-A6E9-73D81EA02318}" srcOrd="0" destOrd="0" presId="urn:microsoft.com/office/officeart/2008/layout/HexagonCluster"/>
    <dgm:cxn modelId="{04FE7D2C-3FEC-4F6A-9471-3C088B664501}" type="presParOf" srcId="{8A9AE6A5-3D3C-4136-9CF1-15F9A449C13F}" destId="{23E603C1-E4B9-42B5-B7AB-96ED8F789D3C}" srcOrd="7" destOrd="0" presId="urn:microsoft.com/office/officeart/2008/layout/HexagonCluster"/>
    <dgm:cxn modelId="{077F12F1-7F27-45D9-9D5A-7601D21A3CA8}" type="presParOf" srcId="{23E603C1-E4B9-42B5-B7AB-96ED8F789D3C}" destId="{D2DB5CCA-9D48-496B-AB11-21AC31683ECC}"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232BF9-BD88-487B-84B9-B35B20F08F46}">
      <dsp:nvSpPr>
        <dsp:cNvPr id="0" name=""/>
        <dsp:cNvSpPr/>
      </dsp:nvSpPr>
      <dsp:spPr>
        <a:xfrm>
          <a:off x="2121514" y="0"/>
          <a:ext cx="1659822" cy="107888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a:t>Psiholog</a:t>
          </a:r>
          <a:endParaRPr lang="en-US" sz="2800" kern="1200" dirty="0"/>
        </a:p>
      </dsp:txBody>
      <dsp:txXfrm>
        <a:off x="2174181" y="52667"/>
        <a:ext cx="1554488" cy="973550"/>
      </dsp:txXfrm>
    </dsp:sp>
    <dsp:sp modelId="{E66A6567-6532-4A79-B48E-A82EE7B27EA5}">
      <dsp:nvSpPr>
        <dsp:cNvPr id="0" name=""/>
        <dsp:cNvSpPr/>
      </dsp:nvSpPr>
      <dsp:spPr>
        <a:xfrm>
          <a:off x="1559122" y="538424"/>
          <a:ext cx="2877788" cy="2877788"/>
        </a:xfrm>
        <a:custGeom>
          <a:avLst/>
          <a:gdLst/>
          <a:ahLst/>
          <a:cxnLst/>
          <a:rect l="0" t="0" r="0" b="0"/>
          <a:pathLst>
            <a:path>
              <a:moveTo>
                <a:pt x="2235019" y="240310"/>
              </a:moveTo>
              <a:arcTo wR="1438894" hR="1438894" stAng="18215578" swAng="3786282"/>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4D90B76-030C-4825-8DFE-81F5A512CCAD}">
      <dsp:nvSpPr>
        <dsp:cNvPr id="0" name=""/>
        <dsp:cNvSpPr/>
      </dsp:nvSpPr>
      <dsp:spPr>
        <a:xfrm>
          <a:off x="3413840" y="2160342"/>
          <a:ext cx="1659822" cy="1078884"/>
        </a:xfrm>
        <a:prstGeom prst="roundRect">
          <a:avLst/>
        </a:prstGeom>
        <a:solidFill>
          <a:schemeClr val="accent4">
            <a:hueOff val="1713842"/>
            <a:satOff val="317"/>
            <a:lumOff val="-784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P</a:t>
          </a:r>
          <a:r>
            <a:rPr lang="ro-RO" sz="2800" kern="1200" dirty="0"/>
            <a:t>ă</a:t>
          </a:r>
          <a:r>
            <a:rPr lang="en-US" sz="2800" kern="1200" dirty="0" err="1"/>
            <a:t>rinte</a:t>
          </a:r>
          <a:endParaRPr lang="en-US" sz="2800" kern="1200" dirty="0"/>
        </a:p>
      </dsp:txBody>
      <dsp:txXfrm>
        <a:off x="3466507" y="2213009"/>
        <a:ext cx="1554488" cy="973550"/>
      </dsp:txXfrm>
    </dsp:sp>
    <dsp:sp modelId="{68A697A9-C714-4953-9F2C-4A11DC34A62F}">
      <dsp:nvSpPr>
        <dsp:cNvPr id="0" name=""/>
        <dsp:cNvSpPr/>
      </dsp:nvSpPr>
      <dsp:spPr>
        <a:xfrm>
          <a:off x="1558738" y="541442"/>
          <a:ext cx="2877788" cy="2877788"/>
        </a:xfrm>
        <a:custGeom>
          <a:avLst/>
          <a:gdLst/>
          <a:ahLst/>
          <a:cxnLst/>
          <a:rect l="0" t="0" r="0" b="0"/>
          <a:pathLst>
            <a:path>
              <a:moveTo>
                <a:pt x="2123528" y="2704474"/>
              </a:moveTo>
              <a:arcTo wR="1438894" hR="1438894" stAng="3695290" swAng="3409419"/>
            </a:path>
          </a:pathLst>
        </a:custGeom>
        <a:noFill/>
        <a:ln w="9525" cap="flat" cmpd="sng" algn="ctr">
          <a:solidFill>
            <a:schemeClr val="accent4">
              <a:hueOff val="1713842"/>
              <a:satOff val="317"/>
              <a:lumOff val="-7844"/>
              <a:alphaOff val="0"/>
            </a:schemeClr>
          </a:solidFill>
          <a:prstDash val="solid"/>
        </a:ln>
        <a:effectLst/>
      </dsp:spPr>
      <dsp:style>
        <a:lnRef idx="1">
          <a:scrgbClr r="0" g="0" b="0"/>
        </a:lnRef>
        <a:fillRef idx="0">
          <a:scrgbClr r="0" g="0" b="0"/>
        </a:fillRef>
        <a:effectRef idx="0">
          <a:scrgbClr r="0" g="0" b="0"/>
        </a:effectRef>
        <a:fontRef idx="minor"/>
      </dsp:style>
    </dsp:sp>
    <dsp:sp modelId="{D2FDE321-36B0-4402-BBF7-BB50D1728E82}">
      <dsp:nvSpPr>
        <dsp:cNvPr id="0" name=""/>
        <dsp:cNvSpPr/>
      </dsp:nvSpPr>
      <dsp:spPr>
        <a:xfrm>
          <a:off x="921602" y="2160342"/>
          <a:ext cx="1659822" cy="1078884"/>
        </a:xfrm>
        <a:prstGeom prst="roundRect">
          <a:avLst/>
        </a:prstGeom>
        <a:solidFill>
          <a:schemeClr val="accent4">
            <a:hueOff val="3427683"/>
            <a:satOff val="634"/>
            <a:lumOff val="-1568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a:t>Copil</a:t>
          </a:r>
          <a:endParaRPr lang="en-US" sz="2800" kern="1200" dirty="0"/>
        </a:p>
      </dsp:txBody>
      <dsp:txXfrm>
        <a:off x="974269" y="2213009"/>
        <a:ext cx="1554488" cy="973550"/>
      </dsp:txXfrm>
    </dsp:sp>
    <dsp:sp modelId="{6AA62434-8B99-4314-AEB2-5B5525EA0E63}">
      <dsp:nvSpPr>
        <dsp:cNvPr id="0" name=""/>
        <dsp:cNvSpPr/>
      </dsp:nvSpPr>
      <dsp:spPr>
        <a:xfrm>
          <a:off x="1558338" y="538296"/>
          <a:ext cx="2877788" cy="2877788"/>
        </a:xfrm>
        <a:custGeom>
          <a:avLst/>
          <a:gdLst/>
          <a:ahLst/>
          <a:cxnLst/>
          <a:rect l="0" t="0" r="0" b="0"/>
          <a:pathLst>
            <a:path>
              <a:moveTo>
                <a:pt x="9948" y="1607803"/>
              </a:moveTo>
              <a:arcTo wR="1438894" hR="1438894" stAng="10395517" swAng="3520874"/>
            </a:path>
          </a:pathLst>
        </a:custGeom>
        <a:noFill/>
        <a:ln w="9525" cap="flat" cmpd="sng" algn="ctr">
          <a:solidFill>
            <a:schemeClr val="accent4">
              <a:hueOff val="3427683"/>
              <a:satOff val="634"/>
              <a:lumOff val="-15687"/>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9A1C5-F963-42E1-AD41-D84A045F5591}">
      <dsp:nvSpPr>
        <dsp:cNvPr id="0" name=""/>
        <dsp:cNvSpPr/>
      </dsp:nvSpPr>
      <dsp:spPr>
        <a:xfrm>
          <a:off x="4566741" y="2135988"/>
          <a:ext cx="3049792" cy="3049792"/>
        </a:xfrm>
        <a:prstGeom prst="gear9">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ro-RO" sz="2200" b="1" kern="1200" dirty="0" smtClean="0">
              <a:ln>
                <a:solidFill>
                  <a:schemeClr val="tx1"/>
                </a:solidFill>
              </a:ln>
              <a:solidFill>
                <a:schemeClr val="bg1"/>
              </a:solidFill>
              <a:latin typeface="Arial" panose="020B0604020202020204" pitchFamily="34" charset="0"/>
              <a:cs typeface="Arial" panose="020B0604020202020204" pitchFamily="34" charset="0"/>
            </a:rPr>
            <a:t>Sponsorizări </a:t>
          </a:r>
          <a:r>
            <a:rPr lang="ro-RO" sz="2200" b="1" kern="1200" dirty="0">
              <a:ln>
                <a:solidFill>
                  <a:schemeClr val="tx1"/>
                </a:solidFill>
              </a:ln>
              <a:solidFill>
                <a:schemeClr val="bg1"/>
              </a:solidFill>
              <a:latin typeface="Arial" panose="020B0604020202020204" pitchFamily="34" charset="0"/>
              <a:cs typeface="Arial" panose="020B0604020202020204" pitchFamily="34" charset="0"/>
            </a:rPr>
            <a:t>din partea ONG-urilor</a:t>
          </a:r>
          <a:endParaRPr lang="en-US" sz="2200" b="1" kern="1200" dirty="0">
            <a:ln>
              <a:solidFill>
                <a:schemeClr val="tx1"/>
              </a:solidFill>
            </a:ln>
            <a:solidFill>
              <a:schemeClr val="bg1"/>
            </a:solidFill>
            <a:latin typeface="Arial" panose="020B0604020202020204" pitchFamily="34" charset="0"/>
            <a:cs typeface="Arial" panose="020B0604020202020204" pitchFamily="34" charset="0"/>
          </a:endParaRPr>
        </a:p>
      </dsp:txBody>
      <dsp:txXfrm>
        <a:off x="5179885" y="2850387"/>
        <a:ext cx="1823504" cy="1567656"/>
      </dsp:txXfrm>
    </dsp:sp>
    <dsp:sp modelId="{FB7B3F9C-43A0-4ED5-B09B-6A8CBC98B200}">
      <dsp:nvSpPr>
        <dsp:cNvPr id="0" name=""/>
        <dsp:cNvSpPr/>
      </dsp:nvSpPr>
      <dsp:spPr>
        <a:xfrm>
          <a:off x="1684690" y="1455871"/>
          <a:ext cx="3037925" cy="2296149"/>
        </a:xfrm>
        <a:prstGeom prst="gear6">
          <a:avLst/>
        </a:prstGeom>
        <a:solidFill>
          <a:schemeClr val="accent4">
            <a:hueOff val="1713842"/>
            <a:satOff val="317"/>
            <a:lumOff val="-784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ln>
                <a:solidFill>
                  <a:schemeClr val="tx1"/>
                </a:solidFill>
              </a:ln>
              <a:solidFill>
                <a:schemeClr val="bg1"/>
              </a:solidFill>
              <a:latin typeface="Arial" panose="020B0604020202020204" pitchFamily="34" charset="0"/>
              <a:cs typeface="Arial" panose="020B0604020202020204" pitchFamily="34" charset="0"/>
            </a:rPr>
            <a:t>PUBLICITATE</a:t>
          </a:r>
          <a:endParaRPr lang="ro-RO" sz="1800" b="1" kern="1200" dirty="0">
            <a:ln>
              <a:solidFill>
                <a:schemeClr val="tx1"/>
              </a:solidFill>
            </a:ln>
            <a:solidFill>
              <a:schemeClr val="bg1"/>
            </a:solidFill>
            <a:latin typeface="Arial" panose="020B0604020202020204" pitchFamily="34" charset="0"/>
            <a:cs typeface="Arial" panose="020B0604020202020204" pitchFamily="34" charset="0"/>
          </a:endParaRPr>
        </a:p>
      </dsp:txBody>
      <dsp:txXfrm>
        <a:off x="2370578" y="2037427"/>
        <a:ext cx="1666149" cy="1133037"/>
      </dsp:txXfrm>
    </dsp:sp>
    <dsp:sp modelId="{7435101E-45DC-4AF0-9DBD-233B5AD88EB8}">
      <dsp:nvSpPr>
        <dsp:cNvPr id="0" name=""/>
        <dsp:cNvSpPr/>
      </dsp:nvSpPr>
      <dsp:spPr>
        <a:xfrm rot="20700000">
          <a:off x="4235210" y="498582"/>
          <a:ext cx="2173217" cy="2173217"/>
        </a:xfrm>
        <a:prstGeom prst="gear6">
          <a:avLst/>
        </a:prstGeom>
        <a:solidFill>
          <a:schemeClr val="accent4">
            <a:hueOff val="3427683"/>
            <a:satOff val="634"/>
            <a:lumOff val="-1568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ro-RO" sz="1600" kern="1200" dirty="0">
              <a:latin typeface="Arial" panose="020B0604020202020204" pitchFamily="34" charset="0"/>
              <a:cs typeface="Arial" panose="020B0604020202020204" pitchFamily="34" charset="0"/>
            </a:rPr>
            <a:t>FINANȚĂRI EUROPENE</a:t>
          </a:r>
          <a:endParaRPr lang="ro-RO" sz="1600" b="1" kern="1200" dirty="0">
            <a:ln>
              <a:solidFill>
                <a:schemeClr val="tx1"/>
              </a:solidFill>
            </a:ln>
            <a:solidFill>
              <a:schemeClr val="bg1"/>
            </a:solidFill>
            <a:latin typeface="Arial" panose="020B0604020202020204" pitchFamily="34" charset="0"/>
            <a:cs typeface="Arial" panose="020B0604020202020204" pitchFamily="34" charset="0"/>
          </a:endParaRPr>
        </a:p>
      </dsp:txBody>
      <dsp:txXfrm rot="-20700000">
        <a:off x="4711860" y="975232"/>
        <a:ext cx="1219916" cy="1219916"/>
      </dsp:txXfrm>
    </dsp:sp>
    <dsp:sp modelId="{E7914409-F347-41EE-A555-753E60B4383B}">
      <dsp:nvSpPr>
        <dsp:cNvPr id="0" name=""/>
        <dsp:cNvSpPr/>
      </dsp:nvSpPr>
      <dsp:spPr>
        <a:xfrm rot="1719255">
          <a:off x="5172926" y="2301626"/>
          <a:ext cx="3099369" cy="3319852"/>
        </a:xfrm>
        <a:prstGeom prst="circularArrow">
          <a:avLst>
            <a:gd name="adj1" fmla="val 4687"/>
            <a:gd name="adj2" fmla="val 299029"/>
            <a:gd name="adj3" fmla="val 2541154"/>
            <a:gd name="adj4" fmla="val 15808461"/>
            <a:gd name="adj5" fmla="val 546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BC512A-F460-45C0-850E-C25D06608619}">
      <dsp:nvSpPr>
        <dsp:cNvPr id="0" name=""/>
        <dsp:cNvSpPr/>
      </dsp:nvSpPr>
      <dsp:spPr>
        <a:xfrm>
          <a:off x="1475505" y="1088481"/>
          <a:ext cx="2836306" cy="2836306"/>
        </a:xfrm>
        <a:prstGeom prst="leftCircularArrow">
          <a:avLst>
            <a:gd name="adj1" fmla="val 6452"/>
            <a:gd name="adj2" fmla="val 429999"/>
            <a:gd name="adj3" fmla="val 10489124"/>
            <a:gd name="adj4" fmla="val 14837806"/>
            <a:gd name="adj5" fmla="val 7527"/>
          </a:avLst>
        </a:prstGeom>
        <a:solidFill>
          <a:schemeClr val="accent4">
            <a:hueOff val="1713842"/>
            <a:satOff val="317"/>
            <a:lumOff val="-78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3A1F07-B975-4952-97C0-E202AD0960C4}">
      <dsp:nvSpPr>
        <dsp:cNvPr id="0" name=""/>
        <dsp:cNvSpPr/>
      </dsp:nvSpPr>
      <dsp:spPr>
        <a:xfrm>
          <a:off x="3514657" y="-130355"/>
          <a:ext cx="3058109" cy="3058109"/>
        </a:xfrm>
        <a:prstGeom prst="circularArrow">
          <a:avLst>
            <a:gd name="adj1" fmla="val 5984"/>
            <a:gd name="adj2" fmla="val 394124"/>
            <a:gd name="adj3" fmla="val 13313824"/>
            <a:gd name="adj4" fmla="val 10508221"/>
            <a:gd name="adj5" fmla="val 6981"/>
          </a:avLst>
        </a:prstGeom>
        <a:solidFill>
          <a:schemeClr val="accent4">
            <a:hueOff val="3427683"/>
            <a:satOff val="634"/>
            <a:lumOff val="-15687"/>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C3B64-1C99-49CE-A4F8-59BF0D6E8EA6}">
      <dsp:nvSpPr>
        <dsp:cNvPr id="0" name=""/>
        <dsp:cNvSpPr/>
      </dsp:nvSpPr>
      <dsp:spPr>
        <a:xfrm>
          <a:off x="1079213" y="2440122"/>
          <a:ext cx="3016841" cy="2092272"/>
        </a:xfrm>
        <a:prstGeom prst="hexagon">
          <a:avLst>
            <a:gd name="adj" fmla="val 25000"/>
            <a:gd name="vf" fmla="val 115470"/>
          </a:avLst>
        </a:prstGeom>
        <a:blipFill rotWithShape="0">
          <a:blip xmlns:r="http://schemas.openxmlformats.org/officeDocument/2006/relationships" r:embed="rId1"/>
          <a:stretch>
            <a:fillRect/>
          </a:stretch>
        </a:blip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lvl="0" algn="ctr" defTabSz="755650">
            <a:lnSpc>
              <a:spcPct val="90000"/>
            </a:lnSpc>
            <a:spcBef>
              <a:spcPct val="0"/>
            </a:spcBef>
            <a:spcAft>
              <a:spcPct val="35000"/>
            </a:spcAft>
          </a:pPr>
          <a:endParaRPr lang="en-US" sz="1700" kern="1200" dirty="0">
            <a:noFill/>
          </a:endParaRPr>
        </a:p>
      </dsp:txBody>
      <dsp:txXfrm>
        <a:off x="1504972" y="2735399"/>
        <a:ext cx="2165323" cy="1501718"/>
      </dsp:txXfrm>
    </dsp:sp>
    <dsp:sp modelId="{A4AC52EA-8195-4E5F-8CD4-28FCC1651318}">
      <dsp:nvSpPr>
        <dsp:cNvPr id="0" name=""/>
        <dsp:cNvSpPr/>
      </dsp:nvSpPr>
      <dsp:spPr>
        <a:xfrm>
          <a:off x="717351" y="4071349"/>
          <a:ext cx="313019" cy="270165"/>
        </a:xfrm>
        <a:prstGeom prst="hexagon">
          <a:avLst>
            <a:gd name="adj" fmla="val 25000"/>
            <a:gd name="vf" fmla="val 115470"/>
          </a:avLst>
        </a:prstGeom>
        <a:solidFill>
          <a:schemeClr val="l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2EC5359F-9B2B-4A95-B1D5-E23C5A8A1836}">
      <dsp:nvSpPr>
        <dsp:cNvPr id="0" name=""/>
        <dsp:cNvSpPr/>
      </dsp:nvSpPr>
      <dsp:spPr>
        <a:xfrm>
          <a:off x="-4761" y="0"/>
          <a:ext cx="2698041" cy="2263371"/>
        </a:xfrm>
        <a:prstGeom prst="hexagon">
          <a:avLst>
            <a:gd name="adj" fmla="val 25000"/>
            <a:gd name="vf" fmla="val 115470"/>
          </a:avLst>
        </a:prstGeom>
        <a:blipFill rotWithShape="1">
          <a:blip xmlns:r="http://schemas.openxmlformats.org/officeDocument/2006/relationships" r:embed="rId2"/>
          <a:stretch>
            <a:fillRect/>
          </a:stretch>
        </a:blip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305240-CB1F-4F6B-81C9-31EA95B23765}">
      <dsp:nvSpPr>
        <dsp:cNvPr id="0" name=""/>
        <dsp:cNvSpPr/>
      </dsp:nvSpPr>
      <dsp:spPr>
        <a:xfrm>
          <a:off x="632807" y="3319013"/>
          <a:ext cx="313019" cy="270165"/>
        </a:xfrm>
        <a:prstGeom prst="hexagon">
          <a:avLst>
            <a:gd name="adj" fmla="val 25000"/>
            <a:gd name="vf" fmla="val 115470"/>
          </a:avLst>
        </a:prstGeom>
        <a:solidFill>
          <a:schemeClr val="lt1">
            <a:hueOff val="0"/>
            <a:satOff val="0"/>
            <a:lumOff val="0"/>
            <a:alphaOff val="0"/>
          </a:schemeClr>
        </a:solidFill>
        <a:ln w="15875"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 modelId="{981BF9A4-7CFC-4ACA-BC83-D5FB863F1CCD}">
      <dsp:nvSpPr>
        <dsp:cNvPr id="0" name=""/>
        <dsp:cNvSpPr/>
      </dsp:nvSpPr>
      <dsp:spPr>
        <a:xfrm>
          <a:off x="3965658" y="1243995"/>
          <a:ext cx="2701283" cy="1994109"/>
        </a:xfrm>
        <a:prstGeom prst="hexagon">
          <a:avLst>
            <a:gd name="adj" fmla="val 25000"/>
            <a:gd name="vf" fmla="val 115470"/>
          </a:avLst>
        </a:prstGeom>
        <a:solidFill>
          <a:schemeClr val="accent4">
            <a:hueOff val="3427683"/>
            <a:satOff val="634"/>
            <a:lumOff val="-15687"/>
            <a:alphaOff val="0"/>
          </a:schemeClr>
        </a:solidFill>
        <a:ln w="15875" cap="flat" cmpd="sng" algn="ctr">
          <a:solidFill>
            <a:schemeClr val="accent4">
              <a:hueOff val="3427683"/>
              <a:satOff val="634"/>
              <a:lumOff val="-1568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1590" rIns="0" bIns="21590" numCol="1" spcCol="1270" anchor="ctr" anchorCtr="0">
          <a:noAutofit/>
        </a:bodyPr>
        <a:lstStyle/>
        <a:p>
          <a:pPr lvl="0" algn="ctr" defTabSz="755650">
            <a:lnSpc>
              <a:spcPct val="90000"/>
            </a:lnSpc>
            <a:spcBef>
              <a:spcPct val="0"/>
            </a:spcBef>
            <a:spcAft>
              <a:spcPct val="35000"/>
            </a:spcAft>
          </a:pPr>
          <a:r>
            <a:rPr lang="en-US" sz="1700" kern="1200" dirty="0" err="1">
              <a:latin typeface="Arial" panose="020B0604020202020204" pitchFamily="34" charset="0"/>
              <a:cs typeface="Arial" panose="020B0604020202020204" pitchFamily="34" charset="0"/>
            </a:rPr>
            <a:t>Organizarea</a:t>
          </a:r>
          <a:r>
            <a:rPr lang="en-US" sz="1700" kern="1200" dirty="0">
              <a:latin typeface="Arial" panose="020B0604020202020204" pitchFamily="34" charset="0"/>
              <a:cs typeface="Arial" panose="020B0604020202020204" pitchFamily="34" charset="0"/>
            </a:rPr>
            <a:t> de </a:t>
          </a:r>
          <a:r>
            <a:rPr lang="en-US" sz="1700" kern="1200" dirty="0" err="1">
              <a:latin typeface="Arial" panose="020B0604020202020204" pitchFamily="34" charset="0"/>
              <a:cs typeface="Arial" panose="020B0604020202020204" pitchFamily="34" charset="0"/>
            </a:rPr>
            <a:t>tabere</a:t>
          </a:r>
          <a:r>
            <a:rPr lang="en-US" sz="1700" kern="1200" dirty="0">
              <a:latin typeface="Arial" panose="020B0604020202020204" pitchFamily="34" charset="0"/>
              <a:cs typeface="Arial" panose="020B0604020202020204" pitchFamily="34" charset="0"/>
            </a:rPr>
            <a:t> </a:t>
          </a:r>
          <a:r>
            <a:rPr lang="ro-RO" sz="1700" kern="1200" dirty="0" smtClean="0">
              <a:latin typeface="Arial" panose="020B0604020202020204" pitchFamily="34" charset="0"/>
              <a:cs typeface="Arial" panose="020B0604020202020204" pitchFamily="34" charset="0"/>
            </a:rPr>
            <a:t>î</a:t>
          </a:r>
          <a:r>
            <a:rPr lang="en-US" sz="1700" kern="1200" dirty="0" err="1" smtClean="0">
              <a:latin typeface="Arial" panose="020B0604020202020204" pitchFamily="34" charset="0"/>
              <a:cs typeface="Arial" panose="020B0604020202020204" pitchFamily="34" charset="0"/>
            </a:rPr>
            <a:t>ntre</a:t>
          </a:r>
          <a:r>
            <a:rPr lang="en-US" sz="1700" kern="1200" dirty="0" smtClean="0">
              <a:latin typeface="Arial" panose="020B0604020202020204" pitchFamily="34" charset="0"/>
              <a:cs typeface="Arial" panose="020B0604020202020204" pitchFamily="34" charset="0"/>
            </a:rPr>
            <a:t> </a:t>
          </a:r>
          <a:r>
            <a:rPr lang="en-US" sz="1700" kern="1200" dirty="0" err="1">
              <a:latin typeface="Arial" panose="020B0604020202020204" pitchFamily="34" charset="0"/>
              <a:cs typeface="Arial" panose="020B0604020202020204" pitchFamily="34" charset="0"/>
            </a:rPr>
            <a:t>copiii</a:t>
          </a:r>
          <a:r>
            <a:rPr lang="en-US" sz="1700" kern="1200" dirty="0">
              <a:latin typeface="Arial" panose="020B0604020202020204" pitchFamily="34" charset="0"/>
              <a:cs typeface="Arial" panose="020B0604020202020204" pitchFamily="34" charset="0"/>
            </a:rPr>
            <a:t> care </a:t>
          </a:r>
          <a:r>
            <a:rPr lang="en-US" sz="1700" kern="1200" dirty="0" err="1" smtClean="0">
              <a:latin typeface="Arial" panose="020B0604020202020204" pitchFamily="34" charset="0"/>
              <a:cs typeface="Arial" panose="020B0604020202020204" pitchFamily="34" charset="0"/>
            </a:rPr>
            <a:t>acceseaz</a:t>
          </a:r>
          <a:r>
            <a:rPr lang="ro-RO" sz="1700" kern="1200" dirty="0" smtClean="0">
              <a:latin typeface="Arial" panose="020B0604020202020204" pitchFamily="34" charset="0"/>
              <a:cs typeface="Arial" panose="020B0604020202020204" pitchFamily="34" charset="0"/>
            </a:rPr>
            <a:t>ă </a:t>
          </a:r>
          <a:r>
            <a:rPr lang="en-US" sz="1700" kern="1200" dirty="0" err="1" smtClean="0">
              <a:latin typeface="Arial" panose="020B0604020202020204" pitchFamily="34" charset="0"/>
              <a:cs typeface="Arial" panose="020B0604020202020204" pitchFamily="34" charset="0"/>
            </a:rPr>
            <a:t>platforma</a:t>
          </a:r>
          <a:r>
            <a:rPr lang="en-US" sz="1700" kern="1200" dirty="0" smtClean="0">
              <a:latin typeface="Arial" panose="020B0604020202020204" pitchFamily="34" charset="0"/>
              <a:cs typeface="Arial" panose="020B0604020202020204" pitchFamily="34" charset="0"/>
            </a:rPr>
            <a:t> </a:t>
          </a:r>
          <a:r>
            <a:rPr lang="ro-RO" sz="1700" kern="1200" dirty="0" smtClean="0">
              <a:latin typeface="Arial" panose="020B0604020202020204" pitchFamily="34" charset="0"/>
              <a:cs typeface="Arial" panose="020B0604020202020204" pitchFamily="34" charset="0"/>
            </a:rPr>
            <a:t>ș</a:t>
          </a:r>
          <a:r>
            <a:rPr lang="en-US" sz="1700" kern="1200" dirty="0" err="1" smtClean="0">
              <a:latin typeface="Arial" panose="020B0604020202020204" pitchFamily="34" charset="0"/>
              <a:cs typeface="Arial" panose="020B0604020202020204" pitchFamily="34" charset="0"/>
            </a:rPr>
            <a:t>i</a:t>
          </a:r>
          <a:r>
            <a:rPr lang="en-US" sz="1700" kern="1200" dirty="0" smtClean="0">
              <a:latin typeface="Arial" panose="020B0604020202020204" pitchFamily="34" charset="0"/>
              <a:cs typeface="Arial" panose="020B0604020202020204" pitchFamily="34" charset="0"/>
            </a:rPr>
            <a:t> </a:t>
          </a:r>
          <a:r>
            <a:rPr lang="en-US" sz="1700" kern="1200" dirty="0" err="1" smtClean="0">
              <a:latin typeface="Arial" panose="020B0604020202020204" pitchFamily="34" charset="0"/>
              <a:cs typeface="Arial" panose="020B0604020202020204" pitchFamily="34" charset="0"/>
            </a:rPr>
            <a:t>youtuberii</a:t>
          </a:r>
          <a:r>
            <a:rPr lang="en-US" sz="1700" kern="1200" dirty="0" smtClean="0">
              <a:latin typeface="Arial" panose="020B0604020202020204" pitchFamily="34" charset="0"/>
              <a:cs typeface="Arial" panose="020B0604020202020204" pitchFamily="34" charset="0"/>
            </a:rPr>
            <a:t>/c</a:t>
          </a:r>
          <a:r>
            <a:rPr lang="ro-RO" sz="1700" kern="1200" dirty="0" smtClean="0">
              <a:latin typeface="Arial" panose="020B0604020202020204" pitchFamily="34" charset="0"/>
              <a:cs typeface="Arial" panose="020B0604020202020204" pitchFamily="34" charset="0"/>
            </a:rPr>
            <a:t>â</a:t>
          </a:r>
          <a:r>
            <a:rPr lang="en-US" sz="1700" kern="1200" dirty="0" err="1" smtClean="0">
              <a:latin typeface="Arial" panose="020B0604020202020204" pitchFamily="34" charset="0"/>
              <a:cs typeface="Arial" panose="020B0604020202020204" pitchFamily="34" charset="0"/>
            </a:rPr>
            <a:t>nt</a:t>
          </a:r>
          <a:r>
            <a:rPr lang="ro-RO" sz="1700" kern="1200" dirty="0" smtClean="0">
              <a:latin typeface="Arial" panose="020B0604020202020204" pitchFamily="34" charset="0"/>
              <a:cs typeface="Arial" panose="020B0604020202020204" pitchFamily="34" charset="0"/>
            </a:rPr>
            <a:t>ă</a:t>
          </a:r>
          <a:r>
            <a:rPr lang="en-US" sz="1700" kern="1200" dirty="0" smtClean="0">
              <a:latin typeface="Arial" panose="020B0604020202020204" pitchFamily="34" charset="0"/>
              <a:cs typeface="Arial" panose="020B0604020202020204" pitchFamily="34" charset="0"/>
            </a:rPr>
            <a:t>re</a:t>
          </a:r>
          <a:r>
            <a:rPr lang="ro-RO" sz="1700" kern="1200" dirty="0" smtClean="0">
              <a:latin typeface="Arial" panose="020B0604020202020204" pitchFamily="34" charset="0"/>
              <a:cs typeface="Arial" panose="020B0604020202020204" pitchFamily="34" charset="0"/>
            </a:rPr>
            <a:t>ț</a:t>
          </a:r>
          <a:r>
            <a:rPr lang="en-US" sz="1700" kern="1200" dirty="0" smtClean="0">
              <a:latin typeface="Arial" panose="020B0604020202020204" pitchFamily="34" charset="0"/>
              <a:cs typeface="Arial" panose="020B0604020202020204" pitchFamily="34" charset="0"/>
            </a:rPr>
            <a:t>ii </a:t>
          </a:r>
          <a:r>
            <a:rPr lang="en-US" sz="1700" kern="1200" dirty="0" err="1">
              <a:latin typeface="Arial" panose="020B0604020202020204" pitchFamily="34" charset="0"/>
              <a:cs typeface="Arial" panose="020B0604020202020204" pitchFamily="34" charset="0"/>
            </a:rPr>
            <a:t>lor</a:t>
          </a:r>
          <a:r>
            <a:rPr lang="en-US" sz="1700" kern="1200" dirty="0">
              <a:latin typeface="Arial" panose="020B0604020202020204" pitchFamily="34" charset="0"/>
              <a:cs typeface="Arial" panose="020B0604020202020204" pitchFamily="34" charset="0"/>
            </a:rPr>
            <a:t> </a:t>
          </a:r>
          <a:r>
            <a:rPr lang="en-US" sz="1700" kern="1200" dirty="0" err="1" smtClean="0">
              <a:latin typeface="Arial" panose="020B0604020202020204" pitchFamily="34" charset="0"/>
              <a:cs typeface="Arial" panose="020B0604020202020204" pitchFamily="34" charset="0"/>
            </a:rPr>
            <a:t>prefera</a:t>
          </a:r>
          <a:r>
            <a:rPr lang="ro-RO" sz="1700" kern="1200" dirty="0" smtClean="0">
              <a:latin typeface="Arial" panose="020B0604020202020204" pitchFamily="34" charset="0"/>
              <a:cs typeface="Arial" panose="020B0604020202020204" pitchFamily="34" charset="0"/>
            </a:rPr>
            <a:t>ț</a:t>
          </a:r>
          <a:r>
            <a:rPr lang="en-US" sz="1700" kern="1200" dirty="0" err="1" smtClean="0">
              <a:latin typeface="Arial" panose="020B0604020202020204" pitchFamily="34" charset="0"/>
              <a:cs typeface="Arial" panose="020B0604020202020204" pitchFamily="34" charset="0"/>
            </a:rPr>
            <a:t>i</a:t>
          </a:r>
          <a:endParaRPr lang="en-US" sz="1700" kern="1200" dirty="0">
            <a:latin typeface="Arial" panose="020B0604020202020204" pitchFamily="34" charset="0"/>
            <a:cs typeface="Arial" panose="020B0604020202020204" pitchFamily="34" charset="0"/>
          </a:endParaRPr>
        </a:p>
      </dsp:txBody>
      <dsp:txXfrm>
        <a:off x="4356941" y="1532843"/>
        <a:ext cx="1918717" cy="1416413"/>
      </dsp:txXfrm>
    </dsp:sp>
    <dsp:sp modelId="{1218B8E5-3AEB-4477-AB44-76F51E40C462}">
      <dsp:nvSpPr>
        <dsp:cNvPr id="0" name=""/>
        <dsp:cNvSpPr/>
      </dsp:nvSpPr>
      <dsp:spPr>
        <a:xfrm>
          <a:off x="7724371" y="1289004"/>
          <a:ext cx="313019" cy="181734"/>
        </a:xfrm>
        <a:prstGeom prst="hexagon">
          <a:avLst>
            <a:gd name="adj" fmla="val 25000"/>
            <a:gd name="vf" fmla="val 115470"/>
          </a:avLst>
        </a:prstGeom>
        <a:solidFill>
          <a:schemeClr val="l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E4130AF1-C447-4351-A6E9-73D81EA02318}">
      <dsp:nvSpPr>
        <dsp:cNvPr id="0" name=""/>
        <dsp:cNvSpPr/>
      </dsp:nvSpPr>
      <dsp:spPr>
        <a:xfrm>
          <a:off x="6720978" y="2220219"/>
          <a:ext cx="2678994" cy="2063463"/>
        </a:xfrm>
        <a:prstGeom prst="hexagon">
          <a:avLst>
            <a:gd name="adj" fmla="val 25000"/>
            <a:gd name="vf" fmla="val 115470"/>
          </a:avLst>
        </a:prstGeom>
        <a:blipFill rotWithShape="1">
          <a:blip xmlns:r="http://schemas.openxmlformats.org/officeDocument/2006/relationships" r:embed="rId3"/>
          <a:stretch>
            <a:fillRect/>
          </a:stretch>
        </a:blipFill>
        <a:ln w="15875" cap="flat" cmpd="sng" algn="ctr">
          <a:solidFill>
            <a:schemeClr val="accent4">
              <a:hueOff val="3427683"/>
              <a:satOff val="634"/>
              <a:lumOff val="-15687"/>
              <a:alphaOff val="0"/>
            </a:schemeClr>
          </a:solidFill>
          <a:prstDash val="solid"/>
        </a:ln>
        <a:effectLst/>
      </dsp:spPr>
      <dsp:style>
        <a:lnRef idx="2">
          <a:scrgbClr r="0" g="0" b="0"/>
        </a:lnRef>
        <a:fillRef idx="1">
          <a:scrgbClr r="0" g="0" b="0"/>
        </a:fillRef>
        <a:effectRef idx="0">
          <a:scrgbClr r="0" g="0" b="0"/>
        </a:effectRef>
        <a:fontRef idx="minor"/>
      </dsp:style>
    </dsp:sp>
    <dsp:sp modelId="{D2DB5CCA-9D48-496B-AB11-21AC31683ECC}">
      <dsp:nvSpPr>
        <dsp:cNvPr id="0" name=""/>
        <dsp:cNvSpPr/>
      </dsp:nvSpPr>
      <dsp:spPr>
        <a:xfrm>
          <a:off x="615434" y="3777436"/>
          <a:ext cx="313019" cy="270165"/>
        </a:xfrm>
        <a:prstGeom prst="hexagon">
          <a:avLst>
            <a:gd name="adj" fmla="val 25000"/>
            <a:gd name="vf" fmla="val 115470"/>
          </a:avLst>
        </a:prstGeom>
        <a:solidFill>
          <a:schemeClr val="lt1">
            <a:hueOff val="0"/>
            <a:satOff val="0"/>
            <a:lumOff val="0"/>
            <a:alphaOff val="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0.78393</cdr:x>
      <cdr:y>0.30722</cdr:y>
    </cdr:from>
    <cdr:to>
      <cdr:x>1</cdr:x>
      <cdr:y>0.69518</cdr:y>
    </cdr:to>
    <cdr:sp macro="" textlink="">
      <cdr:nvSpPr>
        <cdr:cNvPr id="2" name="TextBox 1"/>
        <cdr:cNvSpPr txBox="1"/>
      </cdr:nvSpPr>
      <cdr:spPr>
        <a:xfrm xmlns:a="http://schemas.openxmlformats.org/drawingml/2006/main">
          <a:off x="3317610" y="987426"/>
          <a:ext cx="914400" cy="124690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EDE78-580E-2B4A-B388-96A30B1F4A39}" type="datetimeFigureOut">
              <a:rPr lang="en-US" smtClean="0"/>
              <a:t>7/26/2020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173DC-34D2-A846-8F2E-5571B9E0E3A3}" type="slidenum">
              <a:rPr lang="en-US" smtClean="0"/>
              <a:t>‹#›</a:t>
            </a:fld>
            <a:endParaRPr lang="en-US"/>
          </a:p>
        </p:txBody>
      </p:sp>
    </p:spTree>
    <p:extLst>
      <p:ext uri="{BB962C8B-B14F-4D97-AF65-F5344CB8AC3E}">
        <p14:creationId xmlns:p14="http://schemas.microsoft.com/office/powerpoint/2010/main" val="1269223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radenet.salvaticopiii.ro/docs/Bullying_Studiu_sociologic_salvati_copiii.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radenet.salvaticopiii.r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baseline="0" dirty="0"/>
              <a:t>Batter safe than bully.</a:t>
            </a:r>
          </a:p>
          <a:p>
            <a:r>
              <a:rPr lang="ro-RO" baseline="0" dirty="0"/>
              <a:t>Buna ziua!</a:t>
            </a:r>
          </a:p>
          <a:p>
            <a:r>
              <a:rPr lang="ro-RO" baseline="0" dirty="0"/>
              <a:t>Eu sunt Moise Raluca si </a:t>
            </a:r>
            <a:r>
              <a:rPr lang="ro-RO" baseline="0" dirty="0" smtClean="0"/>
              <a:t>impreuna cu Alexandra Iurec vom prezenta solutia noastra referitoare la Bullyingul din Romania.</a:t>
            </a:r>
            <a:endParaRPr lang="ro-RO" dirty="0"/>
          </a:p>
        </p:txBody>
      </p:sp>
      <p:sp>
        <p:nvSpPr>
          <p:cNvPr id="4" name="Slide Number Placeholder 3"/>
          <p:cNvSpPr>
            <a:spLocks noGrp="1"/>
          </p:cNvSpPr>
          <p:nvPr>
            <p:ph type="sldNum" sz="quarter" idx="10"/>
          </p:nvPr>
        </p:nvSpPr>
        <p:spPr/>
        <p:txBody>
          <a:bodyPr/>
          <a:lstStyle/>
          <a:p>
            <a:fld id="{BC8173DC-34D2-A846-8F2E-5571B9E0E3A3}" type="slidenum">
              <a:rPr lang="en-US" smtClean="0"/>
              <a:t>2</a:t>
            </a:fld>
            <a:endParaRPr lang="en-US"/>
          </a:p>
        </p:txBody>
      </p:sp>
    </p:spTree>
    <p:extLst>
      <p:ext uri="{BB962C8B-B14F-4D97-AF65-F5344CB8AC3E}">
        <p14:creationId xmlns:p14="http://schemas.microsoft.com/office/powerpoint/2010/main" val="54200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solidFill>
                  <a:schemeClr val="tx1"/>
                </a:solidFill>
              </a:rPr>
              <a:t>Poate</a:t>
            </a:r>
            <a:r>
              <a:rPr lang="ro-RO" baseline="0" dirty="0">
                <a:solidFill>
                  <a:schemeClr val="tx1"/>
                </a:solidFill>
              </a:rPr>
              <a:t> v-ati intrebat ce se intampla cu copii din mediul rural?</a:t>
            </a:r>
          </a:p>
          <a:p>
            <a:r>
              <a:rPr lang="ro-RO" baseline="0" dirty="0">
                <a:solidFill>
                  <a:schemeClr val="tx1"/>
                </a:solidFill>
              </a:rPr>
              <a:t>Ei bine, o data cu mutarea cursurilor in mediul online provocata de aceasta pandemie, majoritatea primariilor au furnizat copiilor nevoiasi telefoane si tablete cu acces la internet.</a:t>
            </a:r>
          </a:p>
          <a:p>
            <a:endParaRPr lang="ro-RO" baseline="0" dirty="0">
              <a:solidFill>
                <a:schemeClr val="tx1"/>
              </a:solidFill>
            </a:endParaRPr>
          </a:p>
          <a:p>
            <a:r>
              <a:rPr lang="ro-RO" baseline="0" dirty="0">
                <a:solidFill>
                  <a:schemeClr val="tx1"/>
                </a:solidFill>
              </a:rPr>
              <a:t>Un bun exemplu ar fi demararea proiectului in localitatile din comuna Pietroasa, judetul Bihor</a:t>
            </a:r>
            <a:endParaRPr lang="en-US" dirty="0"/>
          </a:p>
          <a:p>
            <a:endParaRPr lang="en-US" dirty="0"/>
          </a:p>
        </p:txBody>
      </p:sp>
      <p:sp>
        <p:nvSpPr>
          <p:cNvPr id="4" name="Slide Number Placeholder 3"/>
          <p:cNvSpPr>
            <a:spLocks noGrp="1"/>
          </p:cNvSpPr>
          <p:nvPr>
            <p:ph type="sldNum" sz="quarter" idx="10"/>
          </p:nvPr>
        </p:nvSpPr>
        <p:spPr/>
        <p:txBody>
          <a:bodyPr/>
          <a:lstStyle/>
          <a:p>
            <a:fld id="{BC8173DC-34D2-A846-8F2E-5571B9E0E3A3}" type="slidenum">
              <a:rPr lang="en-US" smtClean="0"/>
              <a:t>11</a:t>
            </a:fld>
            <a:endParaRPr lang="en-US"/>
          </a:p>
        </p:txBody>
      </p:sp>
    </p:spTree>
    <p:extLst>
      <p:ext uri="{BB962C8B-B14F-4D97-AF65-F5344CB8AC3E}">
        <p14:creationId xmlns:p14="http://schemas.microsoft.com/office/powerpoint/2010/main" val="3975830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itchFamily="2" charset="2"/>
              <a:buChar char="v"/>
            </a:pPr>
            <a:endParaRPr lang="ro-RO" dirty="0"/>
          </a:p>
          <a:p>
            <a:pPr marL="285750" indent="-285750">
              <a:buFont typeface="Wingdings" pitchFamily="2" charset="2"/>
              <a:buChar char="v"/>
            </a:pPr>
            <a:r>
              <a:rPr lang="ro-RO" dirty="0"/>
              <a:t>Viziunea</a:t>
            </a:r>
            <a:r>
              <a:rPr lang="ro-RO" baseline="0" dirty="0"/>
              <a:t> noastra in ceea ce priveste viitorul aplicatiei cuprinde urmatoarele idei:</a:t>
            </a:r>
            <a:endParaRPr lang="ro-RO" dirty="0"/>
          </a:p>
          <a:p>
            <a:pPr marL="285750" indent="-285750">
              <a:buFont typeface="Wingdings" pitchFamily="2" charset="2"/>
              <a:buChar char="v"/>
            </a:pPr>
            <a:endParaRPr lang="en-US" dirty="0"/>
          </a:p>
          <a:p>
            <a:pPr marL="285750" indent="-285750">
              <a:buFont typeface="Wingdings" pitchFamily="2" charset="2"/>
              <a:buChar char="v"/>
            </a:pPr>
            <a:r>
              <a:rPr lang="ro-RO" dirty="0"/>
              <a:t>Disponibilitatea</a:t>
            </a:r>
            <a:r>
              <a:rPr lang="ro-RO" baseline="0" dirty="0"/>
              <a:t> </a:t>
            </a:r>
            <a:r>
              <a:rPr lang="en-US" dirty="0"/>
              <a:t> </a:t>
            </a:r>
            <a:r>
              <a:rPr lang="en-US" dirty="0" err="1"/>
              <a:t>pe</a:t>
            </a:r>
            <a:r>
              <a:rPr lang="en-US" dirty="0"/>
              <a:t> </a:t>
            </a:r>
            <a:r>
              <a:rPr lang="en-US" dirty="0" err="1"/>
              <a:t>AppStore</a:t>
            </a:r>
            <a:r>
              <a:rPr lang="en-US" dirty="0"/>
              <a:t>, </a:t>
            </a:r>
            <a:r>
              <a:rPr lang="en-US" dirty="0" err="1"/>
              <a:t>GooglePlay</a:t>
            </a:r>
            <a:r>
              <a:rPr lang="ro-RO" dirty="0"/>
              <a:t>.</a:t>
            </a:r>
            <a:endParaRPr lang="en-US" dirty="0"/>
          </a:p>
          <a:p>
            <a:pPr marL="285750" indent="-285750">
              <a:buFont typeface="Wingdings" pitchFamily="2" charset="2"/>
              <a:buChar char="v"/>
            </a:pPr>
            <a:r>
              <a:rPr lang="en-US" dirty="0" err="1"/>
              <a:t>Implicarea</a:t>
            </a:r>
            <a:r>
              <a:rPr lang="en-US" dirty="0"/>
              <a:t> </a:t>
            </a:r>
            <a:r>
              <a:rPr lang="en-US" dirty="0" err="1"/>
              <a:t>unor</a:t>
            </a:r>
            <a:r>
              <a:rPr lang="en-US" dirty="0"/>
              <a:t> </a:t>
            </a:r>
            <a:r>
              <a:rPr lang="en-US" dirty="0" err="1"/>
              <a:t>persoane</a:t>
            </a:r>
            <a:r>
              <a:rPr lang="en-US" dirty="0"/>
              <a:t> </a:t>
            </a:r>
            <a:r>
              <a:rPr lang="en-US" dirty="0" err="1"/>
              <a:t>publice</a:t>
            </a:r>
            <a:r>
              <a:rPr lang="en-US" dirty="0"/>
              <a:t> (</a:t>
            </a:r>
            <a:r>
              <a:rPr lang="en-US" dirty="0" err="1"/>
              <a:t>precum</a:t>
            </a:r>
            <a:r>
              <a:rPr lang="en-US" dirty="0"/>
              <a:t> </a:t>
            </a:r>
            <a:r>
              <a:rPr lang="en-US" dirty="0" err="1"/>
              <a:t>youtuber</a:t>
            </a:r>
            <a:r>
              <a:rPr lang="ro-RO" dirty="0"/>
              <a:t>i</a:t>
            </a:r>
            <a:r>
              <a:rPr lang="en-US" dirty="0" err="1"/>
              <a:t>i</a:t>
            </a:r>
            <a:r>
              <a:rPr lang="ro-RO" dirty="0"/>
              <a:t> ,</a:t>
            </a:r>
            <a:r>
              <a:rPr lang="ro-RO" baseline="0" dirty="0"/>
              <a:t> </a:t>
            </a:r>
            <a:r>
              <a:rPr lang="ro-RO" dirty="0"/>
              <a:t>modelele copiilor</a:t>
            </a:r>
            <a:r>
              <a:rPr lang="ro-RO" baseline="0" dirty="0"/>
              <a:t> din zilele noastre </a:t>
            </a:r>
            <a:r>
              <a:rPr lang="en-US" dirty="0"/>
              <a:t>) care au </a:t>
            </a:r>
            <a:r>
              <a:rPr lang="en-US" dirty="0" err="1"/>
              <a:t>trecut</a:t>
            </a:r>
            <a:r>
              <a:rPr lang="en-US" dirty="0"/>
              <a:t> </a:t>
            </a:r>
            <a:r>
              <a:rPr lang="en-US" dirty="0" err="1"/>
              <a:t>prin</a:t>
            </a:r>
            <a:r>
              <a:rPr lang="en-US" dirty="0"/>
              <a:t> </a:t>
            </a:r>
            <a:r>
              <a:rPr lang="en-US" dirty="0" err="1"/>
              <a:t>situatii</a:t>
            </a:r>
            <a:r>
              <a:rPr lang="en-US" dirty="0"/>
              <a:t> </a:t>
            </a:r>
            <a:r>
              <a:rPr lang="en-US" dirty="0" err="1"/>
              <a:t>similare</a:t>
            </a:r>
            <a:r>
              <a:rPr lang="en-US" dirty="0"/>
              <a:t> </a:t>
            </a:r>
            <a:r>
              <a:rPr lang="en-US" dirty="0" err="1"/>
              <a:t>sau</a:t>
            </a:r>
            <a:r>
              <a:rPr lang="en-US" dirty="0"/>
              <a:t> </a:t>
            </a:r>
            <a:r>
              <a:rPr lang="en-US" dirty="0" err="1"/>
              <a:t>vor</a:t>
            </a:r>
            <a:r>
              <a:rPr lang="en-US" dirty="0"/>
              <a:t> </a:t>
            </a:r>
            <a:r>
              <a:rPr lang="en-US" dirty="0" err="1"/>
              <a:t>sa</a:t>
            </a:r>
            <a:r>
              <a:rPr lang="en-US" dirty="0"/>
              <a:t> </a:t>
            </a:r>
            <a:r>
              <a:rPr lang="en-US" dirty="0" err="1"/>
              <a:t>ajute</a:t>
            </a:r>
            <a:r>
              <a:rPr lang="ro-RO" dirty="0"/>
              <a:t>.</a:t>
            </a:r>
          </a:p>
          <a:p>
            <a:pPr marL="285750" indent="-285750">
              <a:buFont typeface="Wingdings" pitchFamily="2" charset="2"/>
              <a:buChar char="v"/>
            </a:pPr>
            <a:r>
              <a:rPr lang="ro-RO" dirty="0"/>
              <a:t>O</a:t>
            </a:r>
            <a:r>
              <a:rPr lang="en-US" dirty="0" err="1"/>
              <a:t>rganizarea</a:t>
            </a:r>
            <a:r>
              <a:rPr lang="en-US" dirty="0"/>
              <a:t> de </a:t>
            </a:r>
            <a:r>
              <a:rPr lang="en-US" dirty="0" err="1"/>
              <a:t>tabere</a:t>
            </a:r>
            <a:r>
              <a:rPr lang="en-US" dirty="0"/>
              <a:t> </a:t>
            </a:r>
            <a:r>
              <a:rPr lang="en-US" dirty="0" err="1"/>
              <a:t>intre</a:t>
            </a:r>
            <a:r>
              <a:rPr lang="en-US" dirty="0"/>
              <a:t> </a:t>
            </a:r>
            <a:r>
              <a:rPr lang="en-US" dirty="0" err="1"/>
              <a:t>copi</a:t>
            </a:r>
            <a:r>
              <a:rPr lang="ro-RO" dirty="0"/>
              <a:t>i</a:t>
            </a:r>
            <a:r>
              <a:rPr lang="en-US" dirty="0" err="1"/>
              <a:t>i</a:t>
            </a:r>
            <a:r>
              <a:rPr lang="en-US" dirty="0"/>
              <a:t> care </a:t>
            </a:r>
            <a:r>
              <a:rPr lang="en-US" dirty="0" err="1"/>
              <a:t>acceseaza</a:t>
            </a:r>
            <a:r>
              <a:rPr lang="en-US" dirty="0"/>
              <a:t> </a:t>
            </a:r>
            <a:r>
              <a:rPr lang="en-US" dirty="0" err="1"/>
              <a:t>platforma</a:t>
            </a:r>
            <a:r>
              <a:rPr lang="en-US" dirty="0"/>
              <a:t> </a:t>
            </a:r>
            <a:r>
              <a:rPr lang="en-US" dirty="0" err="1"/>
              <a:t>aceasta</a:t>
            </a:r>
            <a:r>
              <a:rPr lang="en-US" dirty="0"/>
              <a:t> </a:t>
            </a:r>
            <a:r>
              <a:rPr lang="en-US" dirty="0" err="1"/>
              <a:t>si</a:t>
            </a:r>
            <a:r>
              <a:rPr lang="en-US" dirty="0"/>
              <a:t> </a:t>
            </a:r>
            <a:r>
              <a:rPr lang="en-US" dirty="0" err="1"/>
              <a:t>Youtuberii</a:t>
            </a:r>
            <a:r>
              <a:rPr lang="en-US" dirty="0"/>
              <a:t>/</a:t>
            </a:r>
            <a:r>
              <a:rPr lang="en-US" dirty="0" err="1"/>
              <a:t>cantaretii</a:t>
            </a:r>
            <a:r>
              <a:rPr lang="en-US" dirty="0"/>
              <a:t> </a:t>
            </a:r>
            <a:r>
              <a:rPr lang="en-US" dirty="0" err="1"/>
              <a:t>lor</a:t>
            </a:r>
            <a:r>
              <a:rPr lang="en-US" dirty="0"/>
              <a:t> </a:t>
            </a:r>
            <a:r>
              <a:rPr lang="en-US" dirty="0" err="1"/>
              <a:t>preferati</a:t>
            </a:r>
            <a:r>
              <a:rPr lang="en-US" dirty="0"/>
              <a:t>, </a:t>
            </a:r>
            <a:r>
              <a:rPr lang="en-US" dirty="0" err="1"/>
              <a:t>unde</a:t>
            </a:r>
            <a:r>
              <a:rPr lang="en-US" dirty="0"/>
              <a:t> </a:t>
            </a:r>
            <a:r>
              <a:rPr lang="en-US" dirty="0" err="1"/>
              <a:t>vor</a:t>
            </a:r>
            <a:r>
              <a:rPr lang="en-US" dirty="0"/>
              <a:t> </a:t>
            </a:r>
            <a:r>
              <a:rPr lang="en-US" dirty="0" err="1"/>
              <a:t>participa</a:t>
            </a:r>
            <a:r>
              <a:rPr lang="en-US" dirty="0"/>
              <a:t> </a:t>
            </a:r>
            <a:r>
              <a:rPr lang="en-US" dirty="0" err="1"/>
              <a:t>si</a:t>
            </a:r>
            <a:r>
              <a:rPr lang="ro-RO" baseline="0" dirty="0"/>
              <a:t> </a:t>
            </a:r>
            <a:r>
              <a:rPr lang="en-US" dirty="0" err="1"/>
              <a:t>psihologi</a:t>
            </a:r>
            <a:r>
              <a:rPr lang="ro-RO" dirty="0"/>
              <a:t>.</a:t>
            </a:r>
            <a:endParaRPr lang="en-US" dirty="0"/>
          </a:p>
          <a:p>
            <a:endParaRPr lang="en-US" dirty="0"/>
          </a:p>
        </p:txBody>
      </p:sp>
      <p:sp>
        <p:nvSpPr>
          <p:cNvPr id="4" name="Slide Number Placeholder 3"/>
          <p:cNvSpPr>
            <a:spLocks noGrp="1"/>
          </p:cNvSpPr>
          <p:nvPr>
            <p:ph type="sldNum" sz="quarter" idx="10"/>
          </p:nvPr>
        </p:nvSpPr>
        <p:spPr/>
        <p:txBody>
          <a:bodyPr/>
          <a:lstStyle/>
          <a:p>
            <a:fld id="{BC8173DC-34D2-A846-8F2E-5571B9E0E3A3}" type="slidenum">
              <a:rPr lang="en-US" smtClean="0"/>
              <a:t>12</a:t>
            </a:fld>
            <a:endParaRPr lang="en-US"/>
          </a:p>
        </p:txBody>
      </p:sp>
    </p:spTree>
    <p:extLst>
      <p:ext uri="{BB962C8B-B14F-4D97-AF65-F5344CB8AC3E}">
        <p14:creationId xmlns:p14="http://schemas.microsoft.com/office/powerpoint/2010/main" val="1342668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In continuare vom prezenta un Demo al aplicatiei noastre .</a:t>
            </a:r>
          </a:p>
        </p:txBody>
      </p:sp>
      <p:sp>
        <p:nvSpPr>
          <p:cNvPr id="4" name="Slide Number Placeholder 3"/>
          <p:cNvSpPr>
            <a:spLocks noGrp="1"/>
          </p:cNvSpPr>
          <p:nvPr>
            <p:ph type="sldNum" sz="quarter" idx="10"/>
          </p:nvPr>
        </p:nvSpPr>
        <p:spPr/>
        <p:txBody>
          <a:bodyPr/>
          <a:lstStyle/>
          <a:p>
            <a:fld id="{BC8173DC-34D2-A846-8F2E-5571B9E0E3A3}" type="slidenum">
              <a:rPr lang="en-US" smtClean="0"/>
              <a:t>13</a:t>
            </a:fld>
            <a:endParaRPr lang="en-US"/>
          </a:p>
        </p:txBody>
      </p:sp>
    </p:spTree>
    <p:extLst>
      <p:ext uri="{BB962C8B-B14F-4D97-AF65-F5344CB8AC3E}">
        <p14:creationId xmlns:p14="http://schemas.microsoft.com/office/powerpoint/2010/main" val="1635632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6a3722fcb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g26a3722fcb_0_11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ro-RO" sz="1200" dirty="0">
                <a:latin typeface="Montserrat"/>
                <a:ea typeface="Montserrat"/>
                <a:cs typeface="Montserrat"/>
                <a:sym typeface="Montserrat"/>
              </a:rPr>
              <a:t>Asadar, pe cat de grava e problema, pe atat de la indemna e</a:t>
            </a:r>
            <a:r>
              <a:rPr lang="ro-RO" sz="1200" baseline="0" dirty="0">
                <a:latin typeface="Montserrat"/>
                <a:ea typeface="Montserrat"/>
                <a:cs typeface="Montserrat"/>
                <a:sym typeface="Montserrat"/>
              </a:rPr>
              <a:t>ste solutia!</a:t>
            </a:r>
            <a:endParaRPr lang="ro-RO" sz="1200" dirty="0">
              <a:latin typeface="Montserrat"/>
              <a:ea typeface="Montserrat"/>
              <a:cs typeface="Montserrat"/>
              <a:sym typeface="Montserrat"/>
            </a:endParaRPr>
          </a:p>
          <a:p>
            <a:pPr marL="0" marR="0" lvl="0" indent="0" algn="l" rtl="0">
              <a:spcBef>
                <a:spcPts val="0"/>
              </a:spcBef>
              <a:spcAft>
                <a:spcPts val="0"/>
              </a:spcAft>
              <a:buNone/>
            </a:pPr>
            <a:endParaRPr lang="ro-RO" sz="1200" dirty="0">
              <a:latin typeface="Montserrat"/>
              <a:ea typeface="Montserrat"/>
              <a:cs typeface="Montserrat"/>
              <a:sym typeface="Montserrat"/>
            </a:endParaRPr>
          </a:p>
          <a:p>
            <a:pPr marL="0" marR="0" lvl="0" indent="0" algn="l" rtl="0">
              <a:spcBef>
                <a:spcPts val="0"/>
              </a:spcBef>
              <a:spcAft>
                <a:spcPts val="0"/>
              </a:spcAft>
              <a:buNone/>
            </a:pPr>
            <a:r>
              <a:rPr lang="ro-RO" sz="1200" dirty="0">
                <a:latin typeface="Montserrat"/>
                <a:ea typeface="Montserrat"/>
                <a:cs typeface="Montserrat"/>
                <a:sym typeface="Montserrat"/>
              </a:rPr>
              <a:t>Multumim pentru atentia acordata. </a:t>
            </a:r>
          </a:p>
          <a:p>
            <a:pPr marL="0" marR="0" lvl="0" indent="0" algn="l" rtl="0">
              <a:spcBef>
                <a:spcPts val="0"/>
              </a:spcBef>
              <a:spcAft>
                <a:spcPts val="0"/>
              </a:spcAft>
              <a:buNone/>
            </a:pPr>
            <a:endParaRPr lang="ro-RO" sz="1200" dirty="0">
              <a:latin typeface="Montserrat"/>
              <a:ea typeface="Montserrat"/>
              <a:cs typeface="Montserrat"/>
              <a:sym typeface="Montserrat"/>
            </a:endParaRPr>
          </a:p>
          <a:p>
            <a:pPr marL="0" marR="0" lvl="0" indent="0" algn="l" rtl="0">
              <a:spcBef>
                <a:spcPts val="0"/>
              </a:spcBef>
              <a:spcAft>
                <a:spcPts val="0"/>
              </a:spcAft>
              <a:buNone/>
            </a:pPr>
            <a:r>
              <a:rPr lang="ro-RO" sz="1200" dirty="0">
                <a:latin typeface="Montserrat"/>
                <a:ea typeface="Montserrat"/>
                <a:cs typeface="Montserrat"/>
                <a:sym typeface="Montserrat"/>
              </a:rPr>
              <a:t>Noi suntem:</a:t>
            </a:r>
            <a:r>
              <a:rPr lang="ro-RO" sz="1200" baseline="0" dirty="0">
                <a:latin typeface="Montserrat"/>
                <a:ea typeface="Montserrat"/>
                <a:cs typeface="Montserrat"/>
                <a:sym typeface="Montserrat"/>
              </a:rPr>
              <a:t> Alexandra Maria Iurec, Florina-Aurelia Coste, Raluca Moise si Alexandru- Mihai Sabou, studenti ai  Facultatii de Stiinte Economice și Gestiunea Afacerilor si ai Facultatii de Matematica Informatica, capabili sa imbinam cunostiintele IT cu cele de Business pentru reusita proiectului nostru.</a:t>
            </a:r>
          </a:p>
          <a:p>
            <a:pPr marL="0" marR="0" lvl="0" indent="0" algn="l" rtl="0">
              <a:spcBef>
                <a:spcPts val="0"/>
              </a:spcBef>
              <a:spcAft>
                <a:spcPts val="0"/>
              </a:spcAft>
              <a:buNone/>
            </a:pPr>
            <a:endParaRPr lang="ro-RO" sz="1200" baseline="0" dirty="0">
              <a:latin typeface="Montserrat"/>
              <a:ea typeface="Montserrat"/>
              <a:cs typeface="Montserrat"/>
              <a:sym typeface="Montserrat"/>
            </a:endParaRPr>
          </a:p>
          <a:p>
            <a:pPr marL="0" marR="0" lvl="0" indent="0" algn="l" rtl="0">
              <a:spcBef>
                <a:spcPts val="0"/>
              </a:spcBef>
              <a:spcAft>
                <a:spcPts val="0"/>
              </a:spcAft>
              <a:buNone/>
            </a:pPr>
            <a:r>
              <a:rPr lang="ro-RO" sz="1200" baseline="0" dirty="0">
                <a:latin typeface="Montserrat"/>
                <a:ea typeface="Montserrat"/>
                <a:cs typeface="Montserrat"/>
                <a:sym typeface="Montserrat"/>
              </a:rPr>
              <a:t>Speram ca mesajul nostru va aduce o schimbare in societate si multumim tuturor celora care au facut posibila desfasurarea acestui concurs.</a:t>
            </a:r>
          </a:p>
          <a:p>
            <a:pPr marL="0" marR="0" lvl="0" indent="0" algn="l" rtl="0">
              <a:spcBef>
                <a:spcPts val="0"/>
              </a:spcBef>
              <a:spcAft>
                <a:spcPts val="0"/>
              </a:spcAft>
              <a:buNone/>
            </a:pPr>
            <a:endParaRPr lang="ro-RO" sz="1200" baseline="0" dirty="0">
              <a:latin typeface="Montserrat"/>
              <a:ea typeface="Montserrat"/>
              <a:cs typeface="Montserrat"/>
              <a:sym typeface="Montserrat"/>
            </a:endParaRPr>
          </a:p>
        </p:txBody>
      </p:sp>
    </p:spTree>
    <p:extLst>
      <p:ext uri="{BB962C8B-B14F-4D97-AF65-F5344CB8AC3E}">
        <p14:creationId xmlns:p14="http://schemas.microsoft.com/office/powerpoint/2010/main" val="3207928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sz="1200" b="0" i="0" u="none" strike="noStrike" kern="1200" baseline="0" dirty="0">
                <a:solidFill>
                  <a:schemeClr val="tx1"/>
                </a:solidFill>
                <a:effectLst/>
                <a:latin typeface="+mn-lt"/>
                <a:ea typeface="+mn-ea"/>
                <a:cs typeface="+mn-cs"/>
              </a:rPr>
              <a:t>Dupa cum am vazut in clipul de introducere, bullyingul a devenit o problema </a:t>
            </a:r>
            <a:r>
              <a:rPr lang="ro-RO" sz="1200" b="0" i="0" u="none" strike="noStrike" kern="1200" baseline="0" dirty="0" smtClean="0">
                <a:solidFill>
                  <a:schemeClr val="tx1"/>
                </a:solidFill>
                <a:effectLst/>
                <a:latin typeface="+mn-lt"/>
                <a:ea typeface="+mn-ea"/>
                <a:cs typeface="+mn-cs"/>
              </a:rPr>
              <a:t>majora. </a:t>
            </a:r>
            <a:r>
              <a:rPr lang="ro-RO" sz="1200" b="0" i="0" u="none" strike="noStrike" kern="1200" baseline="0" dirty="0">
                <a:solidFill>
                  <a:schemeClr val="tx1"/>
                </a:solidFill>
                <a:effectLst/>
                <a:latin typeface="+mn-lt"/>
                <a:ea typeface="+mn-ea"/>
                <a:cs typeface="+mn-cs"/>
              </a:rPr>
              <a:t>Solutia noastra este o aplicatie prin care ne dorim sa reunim </a:t>
            </a:r>
            <a:r>
              <a:rPr lang="ro-RO" dirty="0"/>
              <a:t>psihologi cu cunostiinte adecvate ,</a:t>
            </a:r>
            <a:r>
              <a:rPr lang="ro-RO" baseline="0" dirty="0"/>
              <a:t> elevii suferind si parintii acestora in cautare de sfaturi si intelegere. </a:t>
            </a:r>
            <a:endParaRPr lang="ro-RO" dirty="0"/>
          </a:p>
          <a:p>
            <a:pPr marL="0" marR="0" indent="0" algn="l" defTabSz="914400" rtl="0" eaLnBrk="1" fontAlgn="auto" latinLnBrk="0" hangingPunct="1">
              <a:lnSpc>
                <a:spcPct val="100000"/>
              </a:lnSpc>
              <a:spcBef>
                <a:spcPts val="0"/>
              </a:spcBef>
              <a:spcAft>
                <a:spcPts val="0"/>
              </a:spcAft>
              <a:buClrTx/>
              <a:buSzTx/>
              <a:buFontTx/>
              <a:buNone/>
              <a:tabLst/>
              <a:defRPr/>
            </a:pPr>
            <a:endParaRPr lang="ro-RO" baseline="0" dirty="0"/>
          </a:p>
        </p:txBody>
      </p:sp>
      <p:sp>
        <p:nvSpPr>
          <p:cNvPr id="4" name="Slide Number Placeholder 3"/>
          <p:cNvSpPr>
            <a:spLocks noGrp="1"/>
          </p:cNvSpPr>
          <p:nvPr>
            <p:ph type="sldNum" sz="quarter" idx="10"/>
          </p:nvPr>
        </p:nvSpPr>
        <p:spPr/>
        <p:txBody>
          <a:bodyPr/>
          <a:lstStyle/>
          <a:p>
            <a:fld id="{BC8173DC-34D2-A846-8F2E-5571B9E0E3A3}" type="slidenum">
              <a:rPr lang="en-US" smtClean="0"/>
              <a:t>3</a:t>
            </a:fld>
            <a:endParaRPr lang="en-US"/>
          </a:p>
        </p:txBody>
      </p:sp>
    </p:spTree>
    <p:extLst>
      <p:ext uri="{BB962C8B-B14F-4D97-AF65-F5344CB8AC3E}">
        <p14:creationId xmlns:p14="http://schemas.microsoft.com/office/powerpoint/2010/main" val="422573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o-RO" dirty="0"/>
          </a:p>
          <a:p>
            <a:pPr marL="0" marR="0" indent="0" algn="l" defTabSz="914400" rtl="0" eaLnBrk="1" fontAlgn="auto" latinLnBrk="0" hangingPunct="1">
              <a:lnSpc>
                <a:spcPct val="100000"/>
              </a:lnSpc>
              <a:spcBef>
                <a:spcPts val="0"/>
              </a:spcBef>
              <a:spcAft>
                <a:spcPts val="0"/>
              </a:spcAft>
              <a:buClrTx/>
              <a:buSzTx/>
              <a:buFontTx/>
              <a:buNone/>
              <a:tabLst/>
              <a:defRPr/>
            </a:pPr>
            <a:r>
              <a:rPr lang="ro-RO" dirty="0"/>
              <a:t>BSTB ( better safe than bully),</a:t>
            </a:r>
            <a:r>
              <a:rPr lang="ro-RO" baseline="0" dirty="0"/>
              <a:t> o </a:t>
            </a:r>
            <a:r>
              <a:rPr lang="ro-RO" dirty="0"/>
              <a:t>aplicatie care se</a:t>
            </a:r>
            <a:r>
              <a:rPr lang="ro-RO" baseline="0" dirty="0"/>
              <a:t> adreseaza insitutiilor de invatamant care au obligatia legala de a identifica, preveni si combate fenomenul de bullying. </a:t>
            </a:r>
          </a:p>
          <a:p>
            <a:pPr marL="0" marR="0" indent="0" algn="l" defTabSz="914400" rtl="0" eaLnBrk="1" fontAlgn="auto" latinLnBrk="0" hangingPunct="1">
              <a:lnSpc>
                <a:spcPct val="100000"/>
              </a:lnSpc>
              <a:spcBef>
                <a:spcPts val="0"/>
              </a:spcBef>
              <a:spcAft>
                <a:spcPts val="0"/>
              </a:spcAft>
              <a:buClrTx/>
              <a:buSzTx/>
              <a:buFontTx/>
              <a:buNone/>
              <a:tabLst/>
              <a:defRPr/>
            </a:pPr>
            <a:endParaRPr lang="ro-RO"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ro-RO" baseline="0" dirty="0"/>
              <a:t>Problema este  atat de grava incat a fost reglementata o lege in acest sens.</a:t>
            </a:r>
            <a:endParaRPr lang="ro-RO" b="1" dirty="0"/>
          </a:p>
        </p:txBody>
      </p:sp>
      <p:sp>
        <p:nvSpPr>
          <p:cNvPr id="4" name="Slide Number Placeholder 3"/>
          <p:cNvSpPr>
            <a:spLocks noGrp="1"/>
          </p:cNvSpPr>
          <p:nvPr>
            <p:ph type="sldNum" sz="quarter" idx="10"/>
          </p:nvPr>
        </p:nvSpPr>
        <p:spPr/>
        <p:txBody>
          <a:bodyPr/>
          <a:lstStyle/>
          <a:p>
            <a:fld id="{BC8173DC-34D2-A846-8F2E-5571B9E0E3A3}" type="slidenum">
              <a:rPr lang="en-US" smtClean="0"/>
              <a:t>4</a:t>
            </a:fld>
            <a:endParaRPr lang="en-US"/>
          </a:p>
        </p:txBody>
      </p:sp>
    </p:spTree>
    <p:extLst>
      <p:ext uri="{BB962C8B-B14F-4D97-AF65-F5344CB8AC3E}">
        <p14:creationId xmlns:p14="http://schemas.microsoft.com/office/powerpoint/2010/main" val="51514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smtClean="0"/>
              <a:t>Aplicatia</a:t>
            </a:r>
            <a:r>
              <a:rPr lang="ro-RO" baseline="0" dirty="0" smtClean="0"/>
              <a:t> functioneaza in felul urmator: te poti loga in calitate de copil, parinte sau psiholog și poti crea noi conversatii.</a:t>
            </a:r>
          </a:p>
          <a:p>
            <a:r>
              <a:rPr lang="ro-RO" baseline="0" dirty="0" smtClean="0"/>
              <a:t>Ce este nou? Atat copii cat si parintii pot apela la psihologi care le pot oferi consiliere.  </a:t>
            </a:r>
          </a:p>
          <a:p>
            <a:r>
              <a:rPr lang="ro-RO" baseline="0" dirty="0" smtClean="0"/>
              <a:t>De ce online si nu fizic? Platforma permite logarea elevilor si anonim( daca ei isi doresc acest lucru) astfel utilizatorii nu se vor lovi de impedimentele din viata reala: frica sau rusinea. O data cu utilizarea aplicatiei ei isi vor recastiga increderea de care au atat de multa nevoie.</a:t>
            </a:r>
            <a:endParaRPr lang="ro-RO" dirty="0"/>
          </a:p>
        </p:txBody>
      </p:sp>
      <p:sp>
        <p:nvSpPr>
          <p:cNvPr id="4" name="Slide Number Placeholder 3"/>
          <p:cNvSpPr>
            <a:spLocks noGrp="1"/>
          </p:cNvSpPr>
          <p:nvPr>
            <p:ph type="sldNum" sz="quarter" idx="10"/>
          </p:nvPr>
        </p:nvSpPr>
        <p:spPr/>
        <p:txBody>
          <a:bodyPr/>
          <a:lstStyle/>
          <a:p>
            <a:fld id="{BC8173DC-34D2-A846-8F2E-5571B9E0E3A3}" type="slidenum">
              <a:rPr lang="en-US" smtClean="0"/>
              <a:t>5</a:t>
            </a:fld>
            <a:endParaRPr lang="en-US"/>
          </a:p>
        </p:txBody>
      </p:sp>
    </p:spTree>
    <p:extLst>
      <p:ext uri="{BB962C8B-B14F-4D97-AF65-F5344CB8AC3E}">
        <p14:creationId xmlns:p14="http://schemas.microsoft.com/office/powerpoint/2010/main" val="3448436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Wingdings" pitchFamily="2" charset="2"/>
              <a:buChar char="Ø"/>
            </a:pPr>
            <a:r>
              <a:rPr lang="ro-RO" dirty="0"/>
              <a:t>Conform unor statistici furnizate</a:t>
            </a:r>
            <a:r>
              <a:rPr lang="ro-RO" baseline="0" dirty="0"/>
              <a:t> de organizatii precum Salvati copiii</a:t>
            </a:r>
            <a:endParaRPr lang="ro-RO" dirty="0"/>
          </a:p>
          <a:p>
            <a:pPr marL="457200" indent="-457200">
              <a:buFont typeface="Wingdings" pitchFamily="2" charset="2"/>
              <a:buChar char="Ø"/>
            </a:pPr>
            <a:r>
              <a:rPr lang="vi-VN" dirty="0"/>
              <a:t> în fiecare zi </a:t>
            </a:r>
            <a:r>
              <a:rPr lang="vi-VN" dirty="0">
                <a:hlinkClick r:id="rId3"/>
              </a:rPr>
              <a:t>3 din 10 copii</a:t>
            </a:r>
            <a:r>
              <a:rPr lang="vi-VN" dirty="0"/>
              <a:t> sunt amenințați cu bătaia sau lovirea de către colegi</a:t>
            </a:r>
            <a:endParaRPr lang="en-US" dirty="0"/>
          </a:p>
          <a:p>
            <a:pPr marL="457200" indent="-457200">
              <a:buFont typeface="Wingdings" pitchFamily="2" charset="2"/>
              <a:buChar char="Ø"/>
            </a:pPr>
            <a:r>
              <a:rPr lang="vi-VN" dirty="0"/>
              <a:t>doar 38% dintre școli beneficiază de consilier școlar, preponderent în mediul urban.</a:t>
            </a:r>
            <a:endParaRPr lang="ro-RO" dirty="0"/>
          </a:p>
          <a:p>
            <a:pPr marL="0" indent="0">
              <a:buFont typeface="Wingdings" pitchFamily="2" charset="2"/>
              <a:buNone/>
            </a:pPr>
            <a:r>
              <a:rPr lang="ro-RO" sz="1200" b="0" i="0" kern="1200" dirty="0">
                <a:solidFill>
                  <a:schemeClr val="tx1"/>
                </a:solidFill>
                <a:effectLst/>
                <a:latin typeface="+mn-lt"/>
                <a:ea typeface="+mn-ea"/>
                <a:cs typeface="+mn-cs"/>
              </a:rPr>
              <a:t>          </a:t>
            </a:r>
            <a:r>
              <a:rPr lang="vi-VN" sz="1200" b="0" i="0" kern="1200" dirty="0">
                <a:solidFill>
                  <a:schemeClr val="tx1"/>
                </a:solidFill>
                <a:effectLst/>
                <a:latin typeface="+mn-lt"/>
                <a:ea typeface="+mn-ea"/>
                <a:cs typeface="+mn-cs"/>
              </a:rPr>
              <a:t>aproape 400.000 de elevi sunt amenințați cu bătaia și 220.000 – bătuți în mod repetat de colegi</a:t>
            </a:r>
            <a:endParaRPr lang="ro-RO" dirty="0"/>
          </a:p>
          <a:p>
            <a:pPr marL="0" indent="0">
              <a:buFont typeface="Wingdings" pitchFamily="2" charset="2"/>
              <a:buNone/>
            </a:pPr>
            <a:endParaRPr lang="en-US" dirty="0"/>
          </a:p>
          <a:p>
            <a:pPr marL="457200" indent="-457200">
              <a:buFont typeface="Wingdings" pitchFamily="2" charset="2"/>
              <a:buChar char="Ø"/>
            </a:pPr>
            <a:r>
              <a:rPr lang="vi-VN" sz="1200" b="0" i="0" kern="1200" dirty="0">
                <a:solidFill>
                  <a:schemeClr val="tx1"/>
                </a:solidFill>
                <a:effectLst/>
                <a:latin typeface="+mn-lt"/>
                <a:ea typeface="+mn-ea"/>
                <a:cs typeface="+mn-cs"/>
              </a:rPr>
              <a:t>Bullying-ul în școli plasează România pe locul 3 la nivel european în privința fenomenului, arată un raport al Organizației Mondiale a Sănătății</a:t>
            </a:r>
            <a:endParaRPr lang="ro-RO"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C8173DC-34D2-A846-8F2E-5571B9E0E3A3}" type="slidenum">
              <a:rPr lang="en-US" smtClean="0"/>
              <a:t>6</a:t>
            </a:fld>
            <a:endParaRPr lang="en-US"/>
          </a:p>
        </p:txBody>
      </p:sp>
    </p:spTree>
    <p:extLst>
      <p:ext uri="{BB962C8B-B14F-4D97-AF65-F5344CB8AC3E}">
        <p14:creationId xmlns:p14="http://schemas.microsoft.com/office/powerpoint/2010/main" val="2633113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indent="0">
              <a:buNone/>
            </a:pPr>
            <a:r>
              <a:rPr lang="ro-RO" baseline="0" dirty="0"/>
              <a:t>Nevoia este reala, obligatia institutiilor de stat este reala dar nu exista unelte suficiente.</a:t>
            </a:r>
          </a:p>
          <a:p>
            <a:pPr marL="45720" indent="0">
              <a:buNone/>
            </a:pPr>
            <a:r>
              <a:rPr lang="ro-RO" baseline="0" dirty="0"/>
              <a:t>Noi am gasit solutia pentru Romania. BSTB- puntea de legatura intre profesionisti , copii si parinti.</a:t>
            </a:r>
          </a:p>
          <a:p>
            <a:pPr marL="45720" indent="0">
              <a:buNone/>
            </a:pPr>
            <a:endParaRPr lang="ro-RO" baseline="0" dirty="0"/>
          </a:p>
          <a:p>
            <a:pPr marL="45720" indent="0">
              <a:buNone/>
            </a:pPr>
            <a:r>
              <a:rPr lang="ro-RO" baseline="0" dirty="0"/>
              <a:t>Solutii similare s-au implementat cu succes in state precum Marea Britanie.</a:t>
            </a:r>
          </a:p>
        </p:txBody>
      </p:sp>
      <p:sp>
        <p:nvSpPr>
          <p:cNvPr id="4" name="Slide Number Placeholder 3"/>
          <p:cNvSpPr>
            <a:spLocks noGrp="1"/>
          </p:cNvSpPr>
          <p:nvPr>
            <p:ph type="sldNum" sz="quarter" idx="10"/>
          </p:nvPr>
        </p:nvSpPr>
        <p:spPr/>
        <p:txBody>
          <a:bodyPr/>
          <a:lstStyle/>
          <a:p>
            <a:fld id="{BC8173DC-34D2-A846-8F2E-5571B9E0E3A3}" type="slidenum">
              <a:rPr lang="en-US" smtClean="0"/>
              <a:t>7</a:t>
            </a:fld>
            <a:endParaRPr lang="en-US"/>
          </a:p>
        </p:txBody>
      </p:sp>
    </p:spTree>
    <p:extLst>
      <p:ext uri="{BB962C8B-B14F-4D97-AF65-F5344CB8AC3E}">
        <p14:creationId xmlns:p14="http://schemas.microsoft.com/office/powerpoint/2010/main" val="3868728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Modelul nostru de</a:t>
            </a:r>
            <a:r>
              <a:rPr lang="ro-RO" baseline="0" dirty="0"/>
              <a:t> bussiness priveste in principal obtinerea de venituri din asocieri de brand si parteneriate cu marile companii care doresc sa isi exprime interesul pentru diminuarea acestor probleme ale societatii.</a:t>
            </a:r>
          </a:p>
          <a:p>
            <a:endParaRPr lang="ro-RO"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ro-RO" baseline="0" dirty="0"/>
              <a:t>Companii precum cele prezentate s-au implicat dintotdeauna in sprijinirea unor astfel de demersuri. De exemplu, </a:t>
            </a:r>
            <a:r>
              <a:rPr lang="ro-RO" sz="1200" b="1" i="0" kern="1200" baseline="0" dirty="0">
                <a:solidFill>
                  <a:schemeClr val="tx1"/>
                </a:solidFill>
                <a:effectLst/>
                <a:latin typeface="+mn-lt"/>
                <a:ea typeface="+mn-ea"/>
                <a:cs typeface="+mn-cs"/>
              </a:rPr>
              <a:t>Huawei</a:t>
            </a:r>
            <a:r>
              <a:rPr lang="vi-VN" sz="1200" b="0" i="0" kern="1200" dirty="0">
                <a:solidFill>
                  <a:schemeClr val="tx1"/>
                </a:solidFill>
                <a:effectLst/>
                <a:latin typeface="+mn-lt"/>
                <a:ea typeface="+mn-ea"/>
                <a:cs typeface="+mn-cs"/>
              </a:rPr>
              <a:t> sprijină programul „</a:t>
            </a:r>
            <a:r>
              <a:rPr lang="vi-VN" sz="1200" b="0" i="0" kern="1200" dirty="0">
                <a:solidFill>
                  <a:schemeClr val="tx1"/>
                </a:solidFill>
                <a:effectLst/>
                <a:latin typeface="+mn-lt"/>
                <a:ea typeface="+mn-ea"/>
                <a:cs typeface="+mn-cs"/>
                <a:hlinkClick r:id="rId3" tooltip="https://oradenet.salvaticopiii.ro/"/>
              </a:rPr>
              <a:t>Ora de Net</a:t>
            </a:r>
            <a:r>
              <a:rPr lang="vi-VN" sz="1200" b="0" i="0" kern="1200" dirty="0">
                <a:solidFill>
                  <a:schemeClr val="tx1"/>
                </a:solidFill>
                <a:effectLst/>
                <a:latin typeface="+mn-lt"/>
                <a:ea typeface="+mn-ea"/>
                <a:cs typeface="+mn-cs"/>
              </a:rPr>
              <a:t>", o inițiativă educațională centrată pe un mediu online mai sigur pentru copii</a:t>
            </a:r>
            <a:r>
              <a:rPr lang="ro-RO" sz="1200" b="0" i="0" kern="1200" dirty="0">
                <a:solidFill>
                  <a:schemeClr val="tx1"/>
                </a:solidFill>
                <a:effectLst/>
                <a:latin typeface="+mn-lt"/>
                <a:ea typeface="+mn-ea"/>
                <a:cs typeface="+mn-cs"/>
              </a:rPr>
              <a:t>.</a:t>
            </a:r>
            <a:r>
              <a:rPr lang="ro-RO" sz="1200" b="0" i="0" kern="1200" baseline="0" dirty="0">
                <a:solidFill>
                  <a:schemeClr val="tx1"/>
                </a:solidFill>
                <a:effectLst/>
                <a:latin typeface="+mn-lt"/>
                <a:ea typeface="+mn-ea"/>
                <a:cs typeface="+mn-cs"/>
              </a:rPr>
              <a:t> Compania locala FORTECH, cu obiect de activitate in IT, sustine programul </a:t>
            </a:r>
            <a:r>
              <a:rPr lang="ro-RO" sz="1200" b="0" i="0" kern="1200" dirty="0">
                <a:solidFill>
                  <a:schemeClr val="tx1"/>
                </a:solidFill>
                <a:effectLst/>
                <a:latin typeface="+mn-lt"/>
                <a:ea typeface="+mn-ea"/>
                <a:cs typeface="+mn-cs"/>
              </a:rPr>
              <a:t>DPIT Academy,</a:t>
            </a:r>
            <a:r>
              <a:rPr lang="ro-RO" sz="1200" b="0" i="0" kern="1200" baseline="0" dirty="0">
                <a:solidFill>
                  <a:schemeClr val="tx1"/>
                </a:solidFill>
                <a:effectLst/>
                <a:latin typeface="+mn-lt"/>
                <a:ea typeface="+mn-ea"/>
                <a:cs typeface="+mn-cs"/>
              </a:rPr>
              <a:t> menit sa starneasca curiozitatea elevilor de liceu care aspira la o cariera in acest domeniu.</a:t>
            </a:r>
          </a:p>
          <a:p>
            <a:pPr marL="0" marR="0" indent="0" algn="l" defTabSz="914400" rtl="0" eaLnBrk="1" fontAlgn="auto" latinLnBrk="0" hangingPunct="1">
              <a:lnSpc>
                <a:spcPct val="100000"/>
              </a:lnSpc>
              <a:spcBef>
                <a:spcPts val="0"/>
              </a:spcBef>
              <a:spcAft>
                <a:spcPts val="0"/>
              </a:spcAft>
              <a:buClrTx/>
              <a:buSzTx/>
              <a:buFontTx/>
              <a:buNone/>
              <a:tabLst/>
              <a:defRPr/>
            </a:pPr>
            <a:endParaRPr lang="ro-RO"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o-RO" dirty="0"/>
          </a:p>
        </p:txBody>
      </p:sp>
      <p:sp>
        <p:nvSpPr>
          <p:cNvPr id="4" name="Slide Number Placeholder 3"/>
          <p:cNvSpPr>
            <a:spLocks noGrp="1"/>
          </p:cNvSpPr>
          <p:nvPr>
            <p:ph type="sldNum" sz="quarter" idx="10"/>
          </p:nvPr>
        </p:nvSpPr>
        <p:spPr/>
        <p:txBody>
          <a:bodyPr/>
          <a:lstStyle/>
          <a:p>
            <a:fld id="{BC8173DC-34D2-A846-8F2E-5571B9E0E3A3}" type="slidenum">
              <a:rPr lang="en-US" smtClean="0"/>
              <a:t>8</a:t>
            </a:fld>
            <a:endParaRPr lang="en-US"/>
          </a:p>
        </p:txBody>
      </p:sp>
    </p:spTree>
    <p:extLst>
      <p:ext uri="{BB962C8B-B14F-4D97-AF65-F5344CB8AC3E}">
        <p14:creationId xmlns:p14="http://schemas.microsoft.com/office/powerpoint/2010/main" val="189895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Alte surse de venit pentru</a:t>
            </a:r>
            <a:r>
              <a:rPr lang="ro-RO" baseline="0" dirty="0"/>
              <a:t> dezvoltarea aplicatiei noastre ar putea fi sponsorizarile din partea ONG-urilor, finantarile europene si posibilitatea obtinerii celor 2 procente din venitul anual al persoanelor fizice. </a:t>
            </a:r>
            <a:endParaRPr lang="en-US" dirty="0"/>
          </a:p>
        </p:txBody>
      </p:sp>
      <p:sp>
        <p:nvSpPr>
          <p:cNvPr id="4" name="Slide Number Placeholder 3"/>
          <p:cNvSpPr>
            <a:spLocks noGrp="1"/>
          </p:cNvSpPr>
          <p:nvPr>
            <p:ph type="sldNum" sz="quarter" idx="10"/>
          </p:nvPr>
        </p:nvSpPr>
        <p:spPr/>
        <p:txBody>
          <a:bodyPr/>
          <a:lstStyle/>
          <a:p>
            <a:fld id="{BC8173DC-34D2-A846-8F2E-5571B9E0E3A3}" type="slidenum">
              <a:rPr lang="en-US" smtClean="0"/>
              <a:t>9</a:t>
            </a:fld>
            <a:endParaRPr lang="en-US"/>
          </a:p>
        </p:txBody>
      </p:sp>
    </p:spTree>
    <p:extLst>
      <p:ext uri="{BB962C8B-B14F-4D97-AF65-F5344CB8AC3E}">
        <p14:creationId xmlns:p14="http://schemas.microsoft.com/office/powerpoint/2010/main" val="3783360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Prima</a:t>
            </a:r>
            <a:r>
              <a:rPr lang="ro-RO" baseline="0" dirty="0"/>
              <a:t> etapa a lansarii noastre pe piata este reprezentata de implementarea proiectului in scolile din Cluj Napoca. Acest lucru este realizabil prin incheierea de parteneriate cu inspectoratul scolar judetean prin care solicitam acordul de a promova aplicatia noastra anti bullying publicului tinta in timpul orelor de curs sau a unor conferinte cu elevii si profesorii. </a:t>
            </a:r>
          </a:p>
          <a:p>
            <a:endParaRPr lang="ro-RO" baseline="0" dirty="0"/>
          </a:p>
          <a:p>
            <a:r>
              <a:rPr lang="ro-RO" baseline="0" dirty="0"/>
              <a:t>Principalul nostru obiectiv in urmatorii doi ani este popularizarea acesti idei in intreg teritoriul Romaniei.</a:t>
            </a:r>
          </a:p>
        </p:txBody>
      </p:sp>
      <p:sp>
        <p:nvSpPr>
          <p:cNvPr id="4" name="Slide Number Placeholder 3"/>
          <p:cNvSpPr>
            <a:spLocks noGrp="1"/>
          </p:cNvSpPr>
          <p:nvPr>
            <p:ph type="sldNum" sz="quarter" idx="10"/>
          </p:nvPr>
        </p:nvSpPr>
        <p:spPr/>
        <p:txBody>
          <a:bodyPr/>
          <a:lstStyle/>
          <a:p>
            <a:fld id="{BC8173DC-34D2-A846-8F2E-5571B9E0E3A3}" type="slidenum">
              <a:rPr lang="en-US" smtClean="0"/>
              <a:t>10</a:t>
            </a:fld>
            <a:endParaRPr lang="en-US"/>
          </a:p>
        </p:txBody>
      </p:sp>
    </p:spTree>
    <p:extLst>
      <p:ext uri="{BB962C8B-B14F-4D97-AF65-F5344CB8AC3E}">
        <p14:creationId xmlns:p14="http://schemas.microsoft.com/office/powerpoint/2010/main" val="396999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12192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12192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965060" y="5052546"/>
            <a:ext cx="7516013"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383816-B79C-1A47-AF6F-211FEE8B4AE7}" type="datetimeFigureOut">
              <a:rPr lang="en-US" smtClean="0"/>
              <a:t>7/26/2020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67E5-9B86-9E4A-A8E3-280B3CC91C85}" type="slidenum">
              <a:rPr lang="en-US" smtClean="0"/>
              <a:t>‹#›</a:t>
            </a:fld>
            <a:endParaRPr lang="en-US"/>
          </a:p>
        </p:txBody>
      </p:sp>
      <p:sp>
        <p:nvSpPr>
          <p:cNvPr id="2" name="Title 1"/>
          <p:cNvSpPr>
            <a:spLocks noGrp="1"/>
          </p:cNvSpPr>
          <p:nvPr>
            <p:ph type="ctrTitle"/>
          </p:nvPr>
        </p:nvSpPr>
        <p:spPr>
          <a:xfrm>
            <a:off x="1090108" y="3132290"/>
            <a:ext cx="9567135"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2540000" y="731519"/>
            <a:ext cx="85344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383816-B79C-1A47-AF6F-211FEE8B4AE7}" type="datetimeFigureOut">
              <a:rPr lang="en-US" smtClean="0"/>
              <a:t>7/26/2020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67E5-9B86-9E4A-A8E3-280B3CC91C8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8344" y="376517"/>
            <a:ext cx="27432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4432151" y="731519"/>
            <a:ext cx="6439049"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383816-B79C-1A47-AF6F-211FEE8B4AE7}" type="datetimeFigureOut">
              <a:rPr lang="en-US" smtClean="0"/>
              <a:t>7/26/2020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67E5-9B86-9E4A-A8E3-280B3CC91C8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383816-B79C-1A47-AF6F-211FEE8B4AE7}" type="datetimeFigureOut">
              <a:rPr lang="en-US" smtClean="0"/>
              <a:t>7/26/2020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67E5-9B86-9E4A-A8E3-280B3CC91C85}"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524000" y="731520"/>
            <a:ext cx="85344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710927" y="2172648"/>
            <a:ext cx="7955555"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696584" y="4607511"/>
            <a:ext cx="7960659"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383816-B79C-1A47-AF6F-211FEE8B4AE7}" type="datetimeFigureOut">
              <a:rPr lang="en-US" smtClean="0"/>
              <a:t>7/26/2020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3067E5-9B86-9E4A-A8E3-280B3CC91C8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D383816-B79C-1A47-AF6F-211FEE8B4AE7}" type="datetimeFigureOut">
              <a:rPr lang="en-US" smtClean="0"/>
              <a:t>7/26/2020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67E5-9B86-9E4A-A8E3-280B3CC91C85}" type="slidenum">
              <a:rPr lang="en-US" smtClean="0"/>
              <a:t>‹#›</a:t>
            </a:fld>
            <a:endParaRPr lang="en-US"/>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523999" y="731519"/>
            <a:ext cx="4462272"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193536" y="731520"/>
            <a:ext cx="4462272"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0"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41929" y="1400327"/>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6403" y="731520"/>
            <a:ext cx="4462272"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6193367" y="1399032"/>
            <a:ext cx="4462272"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383816-B79C-1A47-AF6F-211FEE8B4AE7}" type="datetimeFigureOut">
              <a:rPr lang="en-US" smtClean="0"/>
              <a:t>7/26/2020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3067E5-9B86-9E4A-A8E3-280B3CC91C8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383816-B79C-1A47-AF6F-211FEE8B4AE7}" type="datetimeFigureOut">
              <a:rPr lang="en-US" smtClean="0"/>
              <a:t>7/26/2020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3067E5-9B86-9E4A-A8E3-280B3CC91C8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383816-B79C-1A47-AF6F-211FEE8B4AE7}" type="datetimeFigureOut">
              <a:rPr lang="en-US" smtClean="0"/>
              <a:t>7/26/2020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3067E5-9B86-9E4A-A8E3-280B3CC91C8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8794" y="2209801"/>
            <a:ext cx="4848113"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6124688" y="731520"/>
            <a:ext cx="5356113"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4353" y="3497802"/>
            <a:ext cx="4518213"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383816-B79C-1A47-AF6F-211FEE8B4AE7}" type="datetimeFigureOut">
              <a:rPr lang="en-US" smtClean="0"/>
              <a:t>7/26/2020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67E5-9B86-9E4A-A8E3-280B3CC91C8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12192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12192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12192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966900" y="1143000"/>
            <a:ext cx="54864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70516" y="1010486"/>
            <a:ext cx="4925485"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383816-B79C-1A47-AF6F-211FEE8B4AE7}" type="datetimeFigureOut">
              <a:rPr lang="en-US" smtClean="0"/>
              <a:t>7/26/2020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3067E5-9B86-9E4A-A8E3-280B3CC91C85}" type="slidenum">
              <a:rPr lang="en-US" smtClean="0"/>
              <a:t>‹#›</a:t>
            </a:fld>
            <a:endParaRPr lang="en-US"/>
          </a:p>
        </p:txBody>
      </p:sp>
      <p:sp>
        <p:nvSpPr>
          <p:cNvPr id="2" name="Title 1"/>
          <p:cNvSpPr>
            <a:spLocks noGrp="1"/>
          </p:cNvSpPr>
          <p:nvPr>
            <p:ph type="title"/>
          </p:nvPr>
        </p:nvSpPr>
        <p:spPr>
          <a:xfrm>
            <a:off x="969691" y="4464421"/>
            <a:ext cx="8511384"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12192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12192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12192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391053" y="4372168"/>
            <a:ext cx="8683348"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524000" y="732260"/>
            <a:ext cx="85344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00" y="6172201"/>
            <a:ext cx="33528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AD383816-B79C-1A47-AF6F-211FEE8B4AE7}" type="datetimeFigureOut">
              <a:rPr lang="en-US" smtClean="0"/>
              <a:t>7/26/2020</a:t>
            </a:fld>
            <a:endParaRPr lang="en-US"/>
          </a:p>
        </p:txBody>
      </p:sp>
      <p:sp>
        <p:nvSpPr>
          <p:cNvPr id="5" name="Footer Placeholder 4"/>
          <p:cNvSpPr>
            <a:spLocks noGrp="1"/>
          </p:cNvSpPr>
          <p:nvPr>
            <p:ph type="ftr" sz="quarter" idx="3"/>
          </p:nvPr>
        </p:nvSpPr>
        <p:spPr>
          <a:xfrm>
            <a:off x="609600" y="6172201"/>
            <a:ext cx="44704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5080000" y="6172201"/>
            <a:ext cx="24384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AA3067E5-9B86-9E4A-A8E3-280B3CC91C8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0.jp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jpg"/><Relationship Id="rId5" Type="http://schemas.openxmlformats.org/officeDocument/2006/relationships/image" Target="../media/image4.jpeg"/><Relationship Id="rId10" Type="http://schemas.openxmlformats.org/officeDocument/2006/relationships/image" Target="../media/image8.jpg"/><Relationship Id="rId4" Type="http://schemas.microsoft.com/office/2007/relationships/hdphoto" Target="../media/hdphoto1.wdp"/><Relationship Id="rId9"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hyperlink" Target="https://oradenet.salvaticopiii.ro/docs/Bullying_Studiu_sociologic_salvati_copiii.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4.jp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9.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jfif"/><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1595494274.mp4">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500742" y="272144"/>
            <a:ext cx="11081657" cy="6348851"/>
          </a:xfrm>
        </p:spPr>
      </p:pic>
    </p:spTree>
    <p:extLst>
      <p:ext uri="{BB962C8B-B14F-4D97-AF65-F5344CB8AC3E}">
        <p14:creationId xmlns:p14="http://schemas.microsoft.com/office/powerpoint/2010/main" val="41146043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1486" y="381000"/>
            <a:ext cx="7293428" cy="769441"/>
          </a:xfrm>
          <a:prstGeom prst="rect">
            <a:avLst/>
          </a:prstGeom>
          <a:noFill/>
        </p:spPr>
        <p:txBody>
          <a:bodyPr wrap="square" rtlCol="0">
            <a:spAutoFit/>
          </a:bodyPr>
          <a:lstStyle/>
          <a:p>
            <a:pPr>
              <a:spcBef>
                <a:spcPct val="0"/>
              </a:spcBef>
              <a:buClr>
                <a:schemeClr val="accent6">
                  <a:lumMod val="75000"/>
                </a:schemeClr>
              </a:buClr>
              <a:buSzPct val="128000"/>
            </a:pPr>
            <a:r>
              <a:rPr lang="ro-RO" sz="4400" dirty="0">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rPr>
              <a:t>Cum ne facem cunoscuti?</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053" t="3314" r="11336" b="8943"/>
          <a:stretch/>
        </p:blipFill>
        <p:spPr>
          <a:xfrm>
            <a:off x="163285" y="2395945"/>
            <a:ext cx="4671137" cy="28945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457" y="1647008"/>
            <a:ext cx="5377543" cy="4033157"/>
          </a:xfrm>
          <a:prstGeom prst="rect">
            <a:avLst/>
          </a:prstGeom>
        </p:spPr>
      </p:pic>
      <p:sp>
        <p:nvSpPr>
          <p:cNvPr id="9" name="Right Arrow 8"/>
          <p:cNvSpPr/>
          <p:nvPr/>
        </p:nvSpPr>
        <p:spPr>
          <a:xfrm>
            <a:off x="4963887" y="3494315"/>
            <a:ext cx="1665514" cy="6096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Tree>
    <p:extLst>
      <p:ext uri="{BB962C8B-B14F-4D97-AF65-F5344CB8AC3E}">
        <p14:creationId xmlns:p14="http://schemas.microsoft.com/office/powerpoint/2010/main" val="32488937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2AC1A9CB-ABC0-1C44-B684-B1A54E877B90}"/>
              </a:ext>
            </a:extLst>
          </p:cNvPr>
          <p:cNvSpPr txBox="1">
            <a:spLocks/>
          </p:cNvSpPr>
          <p:nvPr/>
        </p:nvSpPr>
        <p:spPr>
          <a:xfrm>
            <a:off x="8910638" y="6176963"/>
            <a:ext cx="3281362" cy="49926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UBB Hacks for Good</a:t>
            </a:r>
          </a:p>
        </p:txBody>
      </p:sp>
      <p:sp>
        <p:nvSpPr>
          <p:cNvPr id="4" name="TextBox 3"/>
          <p:cNvSpPr txBox="1"/>
          <p:nvPr/>
        </p:nvSpPr>
        <p:spPr>
          <a:xfrm>
            <a:off x="2666877" y="212946"/>
            <a:ext cx="9437914" cy="769441"/>
          </a:xfrm>
          <a:prstGeom prst="rect">
            <a:avLst/>
          </a:prstGeom>
          <a:noFill/>
        </p:spPr>
        <p:txBody>
          <a:bodyPr wrap="square" rtlCol="0">
            <a:spAutoFit/>
          </a:bodyPr>
          <a:lstStyle/>
          <a:p>
            <a:pPr>
              <a:spcBef>
                <a:spcPct val="0"/>
              </a:spcBef>
              <a:buClr>
                <a:schemeClr val="accent6">
                  <a:lumMod val="75000"/>
                </a:schemeClr>
              </a:buClr>
              <a:buSzPct val="128000"/>
            </a:pPr>
            <a:r>
              <a:rPr lang="ro-RO" sz="4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mj-lt"/>
                <a:ea typeface="+mj-ea"/>
                <a:cs typeface="+mj-cs"/>
              </a:rPr>
              <a:t>          </a:t>
            </a:r>
            <a:r>
              <a:rPr lang="ro-RO" sz="4400" dirty="0">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rPr>
              <a:t>Digitalizarea in mediul rural</a:t>
            </a:r>
          </a:p>
        </p:txBody>
      </p:sp>
      <p:cxnSp>
        <p:nvCxnSpPr>
          <p:cNvPr id="35" name="Curved Connector 34"/>
          <p:cNvCxnSpPr/>
          <p:nvPr/>
        </p:nvCxnSpPr>
        <p:spPr>
          <a:xfrm rot="16200000" flipH="1">
            <a:off x="1191984" y="1001484"/>
            <a:ext cx="2111829" cy="1839687"/>
          </a:xfrm>
          <a:prstGeom prst="curvedConnector3">
            <a:avLst>
              <a:gd name="adj1" fmla="val -10825"/>
            </a:avLst>
          </a:prstGeom>
          <a:ln w="28575">
            <a:solidFill>
              <a:srgbClr val="686148"/>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rot="16200000" flipH="1" flipV="1">
            <a:off x="1885950" y="2462892"/>
            <a:ext cx="767444" cy="1796143"/>
          </a:xfrm>
          <a:prstGeom prst="curvedConnector4">
            <a:avLst>
              <a:gd name="adj1" fmla="val -29787"/>
              <a:gd name="adj2" fmla="val 79394"/>
            </a:avLst>
          </a:prstGeom>
          <a:ln w="28575">
            <a:solidFill>
              <a:srgbClr val="686148"/>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rot="16200000" flipH="1">
            <a:off x="3108211" y="3036773"/>
            <a:ext cx="1664835" cy="1545772"/>
          </a:xfrm>
          <a:prstGeom prst="curvedConnector3">
            <a:avLst>
              <a:gd name="adj1" fmla="val -13731"/>
            </a:avLst>
          </a:prstGeom>
          <a:ln w="28575">
            <a:solidFill>
              <a:srgbClr val="686148"/>
            </a:solidFill>
          </a:ln>
        </p:spPr>
        <p:style>
          <a:lnRef idx="1">
            <a:schemeClr val="accent1"/>
          </a:lnRef>
          <a:fillRef idx="0">
            <a:schemeClr val="accent1"/>
          </a:fillRef>
          <a:effectRef idx="0">
            <a:schemeClr val="accent1"/>
          </a:effectRef>
          <a:fontRef idx="minor">
            <a:schemeClr val="tx1"/>
          </a:fontRef>
        </p:style>
      </p:cxnSp>
      <p:cxnSp>
        <p:nvCxnSpPr>
          <p:cNvPr id="42" name="Curved Connector 41"/>
          <p:cNvCxnSpPr/>
          <p:nvPr/>
        </p:nvCxnSpPr>
        <p:spPr>
          <a:xfrm rot="16200000" flipH="1" flipV="1">
            <a:off x="3513364" y="1047747"/>
            <a:ext cx="1583874" cy="2275115"/>
          </a:xfrm>
          <a:prstGeom prst="curvedConnector3">
            <a:avLst>
              <a:gd name="adj1" fmla="val -14433"/>
            </a:avLst>
          </a:prstGeom>
          <a:ln w="28575">
            <a:solidFill>
              <a:srgbClr val="686148"/>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140" y="2030183"/>
            <a:ext cx="4486995" cy="237546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9823" b="11669"/>
          <a:stretch/>
        </p:blipFill>
        <p:spPr>
          <a:xfrm>
            <a:off x="509504" y="791331"/>
            <a:ext cx="1602324" cy="1773108"/>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r="9823" b="11669"/>
          <a:stretch/>
        </p:blipFill>
        <p:spPr>
          <a:xfrm>
            <a:off x="4566084" y="1393367"/>
            <a:ext cx="1602324" cy="1773108"/>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r="9823" b="11669"/>
          <a:stretch/>
        </p:blipFill>
        <p:spPr>
          <a:xfrm>
            <a:off x="2269672" y="2923105"/>
            <a:ext cx="1602324" cy="1773108"/>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r="9823" b="11669"/>
          <a:stretch/>
        </p:blipFill>
        <p:spPr>
          <a:xfrm>
            <a:off x="494093" y="3744686"/>
            <a:ext cx="1602324" cy="1773108"/>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r="9823" b="11669"/>
          <a:stretch/>
        </p:blipFill>
        <p:spPr>
          <a:xfrm>
            <a:off x="3840535" y="4664110"/>
            <a:ext cx="1602324" cy="1773108"/>
          </a:xfrm>
          <a:prstGeom prst="rect">
            <a:avLst/>
          </a:prstGeom>
        </p:spPr>
      </p:pic>
    </p:spTree>
    <p:extLst>
      <p:ext uri="{BB962C8B-B14F-4D97-AF65-F5344CB8AC3E}">
        <p14:creationId xmlns:p14="http://schemas.microsoft.com/office/powerpoint/2010/main" val="393669550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031" y="519695"/>
            <a:ext cx="4233426" cy="997804"/>
          </a:xfrm>
          <a:prstGeom prst="ellipse">
            <a:avLst/>
          </a:prstGeom>
          <a:ln w="28575">
            <a:solidFill>
              <a:schemeClr val="accent6">
                <a:lumMod val="50000"/>
              </a:schemeClr>
            </a:solidFill>
          </a:ln>
        </p:spPr>
        <p:txBody>
          <a:bodyPr/>
          <a:lstStyle/>
          <a:p>
            <a:pPr marL="0" indent="0" algn="l">
              <a:buNone/>
            </a:pPr>
            <a:r>
              <a:rPr lang="ro-RO" sz="2800" b="0" dirty="0" smtClean="0">
                <a:ln w="31550" cmpd="sng">
                  <a:solidFill>
                    <a:schemeClr val="accent6">
                      <a:lumMod val="75000"/>
                    </a:schemeClr>
                  </a:solidFill>
                  <a:prstDash val="solid"/>
                </a:ln>
                <a:solidFill>
                  <a:schemeClr val="accent6">
                    <a:lumMod val="75000"/>
                  </a:schemeClr>
                </a:solidFill>
                <a:latin typeface="Arial" panose="020B0604020202020204" pitchFamily="34" charset="0"/>
                <a:cs typeface="Arial" panose="020B0604020202020204" pitchFamily="34" charset="0"/>
              </a:rPr>
              <a:t>  </a:t>
            </a:r>
            <a:r>
              <a:rPr lang="en-US" sz="2800" b="0" dirty="0" err="1" smtClean="0">
                <a:ln w="31550" cmpd="sng">
                  <a:solidFill>
                    <a:schemeClr val="accent6">
                      <a:lumMod val="75000"/>
                    </a:schemeClr>
                  </a:solidFill>
                  <a:prstDash val="solid"/>
                </a:ln>
                <a:solidFill>
                  <a:schemeClr val="accent6">
                    <a:lumMod val="75000"/>
                  </a:schemeClr>
                </a:solidFill>
                <a:latin typeface="Arial" panose="020B0604020202020204" pitchFamily="34" charset="0"/>
                <a:cs typeface="Arial" panose="020B0604020202020204" pitchFamily="34" charset="0"/>
              </a:rPr>
              <a:t>Idei</a:t>
            </a:r>
            <a:r>
              <a:rPr lang="en-US" sz="2800" b="0" dirty="0" smtClean="0">
                <a:ln w="31550" cmpd="sng">
                  <a:solidFill>
                    <a:schemeClr val="accent6">
                      <a:lumMod val="75000"/>
                    </a:schemeClr>
                  </a:solidFill>
                  <a:prstDash val="solid"/>
                </a:ln>
                <a:solidFill>
                  <a:schemeClr val="accent6">
                    <a:lumMod val="75000"/>
                  </a:schemeClr>
                </a:solidFill>
                <a:latin typeface="Arial" panose="020B0604020202020204" pitchFamily="34" charset="0"/>
                <a:cs typeface="Arial" panose="020B0604020202020204" pitchFamily="34" charset="0"/>
              </a:rPr>
              <a:t> </a:t>
            </a:r>
            <a:r>
              <a:rPr lang="en-US" sz="2800" b="0" dirty="0" err="1">
                <a:ln w="31550" cmpd="sng">
                  <a:solidFill>
                    <a:schemeClr val="accent6">
                      <a:lumMod val="75000"/>
                    </a:schemeClr>
                  </a:solidFill>
                  <a:prstDash val="solid"/>
                </a:ln>
                <a:solidFill>
                  <a:schemeClr val="accent6">
                    <a:lumMod val="75000"/>
                  </a:schemeClr>
                </a:solidFill>
                <a:latin typeface="Arial" panose="020B0604020202020204" pitchFamily="34" charset="0"/>
                <a:cs typeface="Arial" panose="020B0604020202020204" pitchFamily="34" charset="0"/>
              </a:rPr>
              <a:t>dezvoltare</a:t>
            </a:r>
            <a:endParaRPr lang="en-US" sz="2800" b="0" dirty="0">
              <a:ln w="31550" cmpd="sng">
                <a:solidFill>
                  <a:schemeClr val="accent6">
                    <a:lumMod val="75000"/>
                  </a:schemeClr>
                </a:solidFill>
                <a:prstDash val="solid"/>
              </a:ln>
              <a:solidFill>
                <a:schemeClr val="accent6">
                  <a:lumMod val="7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812" t="27965" r="57713" b="27965"/>
          <a:stretch/>
        </p:blipFill>
        <p:spPr>
          <a:xfrm rot="21090577">
            <a:off x="9294117" y="623370"/>
            <a:ext cx="875114" cy="8768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1721" t="28225" r="12199" b="28311"/>
          <a:stretch/>
        </p:blipFill>
        <p:spPr>
          <a:xfrm rot="558367">
            <a:off x="9147116" y="2166715"/>
            <a:ext cx="880289" cy="9755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aphicFrame>
        <p:nvGraphicFramePr>
          <p:cNvPr id="7" name="Diagram 6"/>
          <p:cNvGraphicFramePr/>
          <p:nvPr>
            <p:extLst>
              <p:ext uri="{D42A27DB-BD31-4B8C-83A1-F6EECF244321}">
                <p14:modId xmlns:p14="http://schemas.microsoft.com/office/powerpoint/2010/main" val="3699199969"/>
              </p:ext>
            </p:extLst>
          </p:nvPr>
        </p:nvGraphicFramePr>
        <p:xfrm>
          <a:off x="886406" y="1424306"/>
          <a:ext cx="9399979" cy="60373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0" name="Elbow Connector 9"/>
          <p:cNvCxnSpPr/>
          <p:nvPr/>
        </p:nvCxnSpPr>
        <p:spPr>
          <a:xfrm flipV="1">
            <a:off x="7704159" y="934650"/>
            <a:ext cx="1460389" cy="203958"/>
          </a:xfrm>
          <a:prstGeom prst="bentConnector3">
            <a:avLst/>
          </a:prstGeom>
          <a:ln w="28575">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7086672" y="1379535"/>
            <a:ext cx="1997634" cy="1095886"/>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5793967" y="1516129"/>
            <a:ext cx="259307" cy="117415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8" name="Elbow Connector 7"/>
          <p:cNvCxnSpPr/>
          <p:nvPr/>
        </p:nvCxnSpPr>
        <p:spPr>
          <a:xfrm rot="5400000">
            <a:off x="3454972" y="1487220"/>
            <a:ext cx="965854" cy="880517"/>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5400000">
            <a:off x="3322445" y="2238522"/>
            <a:ext cx="2348302" cy="903516"/>
          </a:xfrm>
          <a:prstGeom prst="bentConnector3">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630256" y="1444549"/>
            <a:ext cx="2030859" cy="219250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395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7949" y="326571"/>
            <a:ext cx="6716484" cy="769441"/>
          </a:xfrm>
          <a:prstGeom prst="rect">
            <a:avLst/>
          </a:prstGeom>
          <a:noFill/>
        </p:spPr>
        <p:txBody>
          <a:bodyPr wrap="square" rtlCol="0">
            <a:spAutoFit/>
          </a:bodyPr>
          <a:lstStyle/>
          <a:p>
            <a:pPr>
              <a:spcBef>
                <a:spcPct val="0"/>
              </a:spcBef>
              <a:buClr>
                <a:schemeClr val="accent6">
                  <a:lumMod val="75000"/>
                </a:schemeClr>
              </a:buClr>
              <a:buSzPct val="128000"/>
            </a:pPr>
            <a:r>
              <a:rPr lang="ro-RO" sz="4400" dirty="0">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rPr>
              <a:t>Demo aplicație </a:t>
            </a:r>
          </a:p>
        </p:txBody>
      </p:sp>
      <p:pic>
        <p:nvPicPr>
          <p:cNvPr id="2" name="video-1595665851">
            <a:hlinkClick r:id="" action="ppaction://media"/>
            <a:extLst>
              <a:ext uri="{FF2B5EF4-FFF2-40B4-BE49-F238E27FC236}">
                <a16:creationId xmlns="" xmlns:a16="http://schemas.microsoft.com/office/drawing/2014/main" id="{03157DF7-92C2-4F4D-881C-859A238A48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949" y="1096012"/>
            <a:ext cx="10231020" cy="5477859"/>
          </a:xfrm>
          <a:prstGeom prst="rect">
            <a:avLst/>
          </a:prstGeom>
        </p:spPr>
      </p:pic>
    </p:spTree>
    <p:extLst>
      <p:ext uri="{BB962C8B-B14F-4D97-AF65-F5344CB8AC3E}">
        <p14:creationId xmlns:p14="http://schemas.microsoft.com/office/powerpoint/2010/main" val="290375931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6" name="Google Shape;286;p42"/>
          <p:cNvSpPr/>
          <p:nvPr/>
        </p:nvSpPr>
        <p:spPr>
          <a:xfrm>
            <a:off x="906026" y="5310935"/>
            <a:ext cx="2682187" cy="765071"/>
          </a:xfrm>
          <a:prstGeom prst="rect">
            <a:avLst/>
          </a:prstGeom>
          <a:noFill/>
          <a:ln>
            <a:noFill/>
          </a:ln>
        </p:spPr>
        <p:txBody>
          <a:bodyPr spcFirstLastPara="1" wrap="square" lIns="43667" tIns="43667" rIns="43667" bIns="43667" anchor="ctr" anchorCtr="0">
            <a:noAutofit/>
          </a:bodyPr>
          <a:lstStyle/>
          <a:p>
            <a:pPr algn="ctr">
              <a:lnSpc>
                <a:spcPct val="70000"/>
              </a:lnSpc>
              <a:buClr>
                <a:srgbClr val="2A3842"/>
              </a:buClr>
            </a:pPr>
            <a:r>
              <a:rPr lang="ro-RO" sz="2000" dirty="0">
                <a:latin typeface="Arial" panose="020B0604020202020204" pitchFamily="34" charset="0"/>
                <a:ea typeface="Montserrat"/>
                <a:cs typeface="Arial" panose="020B0604020202020204" pitchFamily="34" charset="0"/>
                <a:sym typeface="Montserrat"/>
              </a:rPr>
              <a:t>Alexandra Maria Iurec</a:t>
            </a:r>
          </a:p>
          <a:p>
            <a:pPr algn="ctr">
              <a:lnSpc>
                <a:spcPct val="70000"/>
              </a:lnSpc>
              <a:buClr>
                <a:srgbClr val="2A3842"/>
              </a:buClr>
            </a:pPr>
            <a:endParaRPr lang="en" sz="2000" dirty="0">
              <a:latin typeface="Arial" panose="020B0604020202020204" pitchFamily="34" charset="0"/>
              <a:ea typeface="Montserrat"/>
              <a:cs typeface="Arial" panose="020B0604020202020204" pitchFamily="34" charset="0"/>
              <a:sym typeface="Montserrat"/>
            </a:endParaRPr>
          </a:p>
          <a:p>
            <a:pPr algn="ctr">
              <a:lnSpc>
                <a:spcPct val="70000"/>
              </a:lnSpc>
              <a:buClr>
                <a:srgbClr val="2A3842"/>
              </a:buClr>
            </a:pPr>
            <a:r>
              <a:rPr lang="en" sz="2000" dirty="0">
                <a:latin typeface="Arial" panose="020B0604020202020204" pitchFamily="34" charset="0"/>
                <a:ea typeface="Montserrat"/>
                <a:cs typeface="Arial" panose="020B0604020202020204" pitchFamily="34" charset="0"/>
                <a:sym typeface="Montserrat"/>
              </a:rPr>
              <a:t>Front-End </a:t>
            </a:r>
            <a:r>
              <a:rPr lang="ro-RO" sz="2000" dirty="0">
                <a:latin typeface="Arial" panose="020B0604020202020204" pitchFamily="34" charset="0"/>
                <a:ea typeface="Montserrat"/>
                <a:cs typeface="Arial" panose="020B0604020202020204" pitchFamily="34" charset="0"/>
                <a:sym typeface="Montserrat"/>
              </a:rPr>
              <a:t>&amp; Pitch </a:t>
            </a:r>
            <a:r>
              <a:rPr lang="en" sz="2000" dirty="0">
                <a:latin typeface="Arial" panose="020B0604020202020204" pitchFamily="34" charset="0"/>
                <a:ea typeface="Montserrat"/>
                <a:cs typeface="Arial" panose="020B0604020202020204" pitchFamily="34" charset="0"/>
                <a:sym typeface="Montserrat"/>
              </a:rPr>
              <a:t>Developer </a:t>
            </a:r>
          </a:p>
          <a:p>
            <a:pPr algn="ctr">
              <a:lnSpc>
                <a:spcPct val="70000"/>
              </a:lnSpc>
              <a:buClr>
                <a:srgbClr val="2A3842"/>
              </a:buClr>
            </a:pPr>
            <a:endParaRPr sz="1200" dirty="0">
              <a:latin typeface="Times New Roman" pitchFamily="18" charset="0"/>
              <a:cs typeface="Times New Roman" pitchFamily="18" charset="0"/>
            </a:endParaRPr>
          </a:p>
        </p:txBody>
      </p:sp>
      <p:sp>
        <p:nvSpPr>
          <p:cNvPr id="14" name="Google Shape;286;p42">
            <a:extLst>
              <a:ext uri="{FF2B5EF4-FFF2-40B4-BE49-F238E27FC236}">
                <a16:creationId xmlns="" xmlns:a16="http://schemas.microsoft.com/office/drawing/2014/main" id="{84C9FB81-0F8E-274E-BFF1-7097B523F2DE}"/>
              </a:ext>
            </a:extLst>
          </p:cNvPr>
          <p:cNvSpPr/>
          <p:nvPr/>
        </p:nvSpPr>
        <p:spPr>
          <a:xfrm>
            <a:off x="3675476" y="5149582"/>
            <a:ext cx="2639176" cy="632000"/>
          </a:xfrm>
          <a:prstGeom prst="rect">
            <a:avLst/>
          </a:prstGeom>
          <a:noFill/>
          <a:ln>
            <a:noFill/>
          </a:ln>
        </p:spPr>
        <p:txBody>
          <a:bodyPr spcFirstLastPara="1" wrap="square" lIns="43667" tIns="43667" rIns="43667" bIns="43667" anchor="ctr" anchorCtr="0">
            <a:noAutofit/>
          </a:bodyPr>
          <a:lstStyle/>
          <a:p>
            <a:pPr algn="ctr">
              <a:lnSpc>
                <a:spcPct val="70000"/>
              </a:lnSpc>
              <a:buClr>
                <a:srgbClr val="2A3842"/>
              </a:buClr>
            </a:pPr>
            <a:endParaRPr lang="ro-RO" sz="2000" dirty="0">
              <a:latin typeface="Times New Roman" pitchFamily="18" charset="0"/>
              <a:cs typeface="Times New Roman" pitchFamily="18" charset="0"/>
            </a:endParaRPr>
          </a:p>
          <a:p>
            <a:pPr algn="ctr">
              <a:lnSpc>
                <a:spcPct val="70000"/>
              </a:lnSpc>
              <a:buClr>
                <a:srgbClr val="2A3842"/>
              </a:buClr>
            </a:pPr>
            <a:endParaRPr lang="ro-RO" sz="2000" dirty="0">
              <a:latin typeface="Times New Roman" pitchFamily="18" charset="0"/>
              <a:cs typeface="Times New Roman" pitchFamily="18" charset="0"/>
            </a:endParaRPr>
          </a:p>
          <a:p>
            <a:pPr algn="ctr">
              <a:lnSpc>
                <a:spcPct val="70000"/>
              </a:lnSpc>
              <a:buClr>
                <a:srgbClr val="2A3842"/>
              </a:buClr>
            </a:pPr>
            <a:r>
              <a:rPr lang="ro-RO" sz="2000" dirty="0" smtClean="0">
                <a:latin typeface="Arial" panose="020B0604020202020204" pitchFamily="34" charset="0"/>
                <a:cs typeface="Arial" panose="020B0604020202020204" pitchFamily="34" charset="0"/>
              </a:rPr>
              <a:t>Florina- </a:t>
            </a:r>
            <a:r>
              <a:rPr lang="ro-RO" sz="2000" dirty="0">
                <a:latin typeface="Arial" panose="020B0604020202020204" pitchFamily="34" charset="0"/>
                <a:cs typeface="Arial" panose="020B0604020202020204" pitchFamily="34" charset="0"/>
              </a:rPr>
              <a:t>Aurelia Coste</a:t>
            </a:r>
          </a:p>
          <a:p>
            <a:pPr algn="ctr">
              <a:lnSpc>
                <a:spcPct val="70000"/>
              </a:lnSpc>
              <a:buClr>
                <a:srgbClr val="2A3842"/>
              </a:buClr>
            </a:pPr>
            <a:endParaRPr lang="en-US" sz="2000" dirty="0">
              <a:latin typeface="Arial" panose="020B0604020202020204" pitchFamily="34" charset="0"/>
              <a:cs typeface="Arial" panose="020B0604020202020204" pitchFamily="34" charset="0"/>
            </a:endParaRPr>
          </a:p>
          <a:p>
            <a:pPr algn="ctr">
              <a:lnSpc>
                <a:spcPct val="70000"/>
              </a:lnSpc>
              <a:buClr>
                <a:srgbClr val="2A3842"/>
              </a:buClr>
            </a:pPr>
            <a:r>
              <a:rPr lang="en-US" sz="2000" dirty="0">
                <a:latin typeface="Arial" panose="020B0604020202020204" pitchFamily="34" charset="0"/>
                <a:cs typeface="Arial" panose="020B0604020202020204" pitchFamily="34" charset="0"/>
              </a:rPr>
              <a:t>Front-End</a:t>
            </a:r>
            <a:endParaRPr lang="ro-RO" sz="2000" dirty="0">
              <a:latin typeface="Arial" panose="020B0604020202020204" pitchFamily="34" charset="0"/>
              <a:cs typeface="Arial" panose="020B0604020202020204" pitchFamily="34" charset="0"/>
            </a:endParaRPr>
          </a:p>
          <a:p>
            <a:pPr algn="ctr">
              <a:lnSpc>
                <a:spcPct val="70000"/>
              </a:lnSpc>
              <a:buClr>
                <a:srgbClr val="2A3842"/>
              </a:buClr>
            </a:pPr>
            <a:r>
              <a:rPr lang="ro-RO"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Developer</a:t>
            </a:r>
            <a:endParaRPr sz="2000" dirty="0">
              <a:latin typeface="Arial" panose="020B0604020202020204" pitchFamily="34" charset="0"/>
              <a:cs typeface="Arial" panose="020B0604020202020204" pitchFamily="34" charset="0"/>
            </a:endParaRPr>
          </a:p>
        </p:txBody>
      </p:sp>
      <p:sp>
        <p:nvSpPr>
          <p:cNvPr id="16" name="Google Shape;286;p42">
            <a:extLst>
              <a:ext uri="{FF2B5EF4-FFF2-40B4-BE49-F238E27FC236}">
                <a16:creationId xmlns="" xmlns:a16="http://schemas.microsoft.com/office/drawing/2014/main" id="{C6000B36-74CA-7C48-9A6D-84A7B817C20E}"/>
              </a:ext>
            </a:extLst>
          </p:cNvPr>
          <p:cNvSpPr/>
          <p:nvPr/>
        </p:nvSpPr>
        <p:spPr>
          <a:xfrm>
            <a:off x="6314652" y="5340448"/>
            <a:ext cx="2362887" cy="814651"/>
          </a:xfrm>
          <a:prstGeom prst="rect">
            <a:avLst/>
          </a:prstGeom>
          <a:noFill/>
          <a:ln>
            <a:noFill/>
          </a:ln>
        </p:spPr>
        <p:txBody>
          <a:bodyPr spcFirstLastPara="1" wrap="square" lIns="43667" tIns="43667" rIns="43667" bIns="43667" anchor="ctr" anchorCtr="0">
            <a:noAutofit/>
          </a:bodyPr>
          <a:lstStyle/>
          <a:p>
            <a:pPr algn="ctr">
              <a:lnSpc>
                <a:spcPct val="70000"/>
              </a:lnSpc>
              <a:buClr>
                <a:srgbClr val="2A3842"/>
              </a:buClr>
            </a:pPr>
            <a:r>
              <a:rPr lang="en-US" sz="2000" dirty="0" err="1">
                <a:latin typeface="Arial" panose="020B0604020202020204" pitchFamily="34" charset="0"/>
                <a:cs typeface="Arial" panose="020B0604020202020204" pitchFamily="34" charset="0"/>
              </a:rPr>
              <a:t>Raluca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Moise</a:t>
            </a:r>
            <a:endParaRPr lang="en-US" sz="2000" dirty="0">
              <a:latin typeface="Arial" panose="020B0604020202020204" pitchFamily="34" charset="0"/>
              <a:cs typeface="Arial" panose="020B0604020202020204" pitchFamily="34" charset="0"/>
            </a:endParaRPr>
          </a:p>
          <a:p>
            <a:pPr algn="ctr">
              <a:lnSpc>
                <a:spcPct val="70000"/>
              </a:lnSpc>
              <a:buClr>
                <a:srgbClr val="2A3842"/>
              </a:buClr>
            </a:pPr>
            <a:endParaRPr lang="en-US" sz="2000" dirty="0">
              <a:latin typeface="Arial" panose="020B0604020202020204" pitchFamily="34" charset="0"/>
              <a:cs typeface="Arial" panose="020B0604020202020204" pitchFamily="34" charset="0"/>
            </a:endParaRPr>
          </a:p>
          <a:p>
            <a:pPr algn="ctr">
              <a:lnSpc>
                <a:spcPct val="70000"/>
              </a:lnSpc>
              <a:buClr>
                <a:srgbClr val="2A3842"/>
              </a:buClr>
            </a:pPr>
            <a:r>
              <a:rPr lang="en-US" sz="2000" dirty="0">
                <a:latin typeface="Arial" panose="020B0604020202020204" pitchFamily="34" charset="0"/>
                <a:cs typeface="Arial" panose="020B0604020202020204" pitchFamily="34" charset="0"/>
              </a:rPr>
              <a:t>Pitch &amp; Sustainability Developer</a:t>
            </a:r>
            <a:endParaRPr sz="2000" dirty="0">
              <a:latin typeface="Arial" panose="020B0604020202020204" pitchFamily="34" charset="0"/>
              <a:cs typeface="Arial" panose="020B0604020202020204" pitchFamily="34" charset="0"/>
            </a:endParaRPr>
          </a:p>
        </p:txBody>
      </p:sp>
      <p:sp>
        <p:nvSpPr>
          <p:cNvPr id="18" name="Google Shape;286;p42">
            <a:extLst>
              <a:ext uri="{FF2B5EF4-FFF2-40B4-BE49-F238E27FC236}">
                <a16:creationId xmlns="" xmlns:a16="http://schemas.microsoft.com/office/drawing/2014/main" id="{E1179F7B-54AF-E044-BAF0-D36DAD78BFDE}"/>
              </a:ext>
            </a:extLst>
          </p:cNvPr>
          <p:cNvSpPr/>
          <p:nvPr/>
        </p:nvSpPr>
        <p:spPr>
          <a:xfrm>
            <a:off x="8787698" y="5316474"/>
            <a:ext cx="2731365" cy="783664"/>
          </a:xfrm>
          <a:prstGeom prst="rect">
            <a:avLst/>
          </a:prstGeom>
          <a:noFill/>
          <a:ln>
            <a:noFill/>
          </a:ln>
        </p:spPr>
        <p:txBody>
          <a:bodyPr spcFirstLastPara="1" wrap="square" lIns="43667" tIns="43667" rIns="43667" bIns="43667" anchor="ctr" anchorCtr="0">
            <a:noAutofit/>
          </a:bodyPr>
          <a:lstStyle/>
          <a:p>
            <a:pPr algn="ctr">
              <a:lnSpc>
                <a:spcPct val="70000"/>
              </a:lnSpc>
              <a:buClr>
                <a:srgbClr val="2A3842"/>
              </a:buClr>
            </a:pPr>
            <a:r>
              <a:rPr lang="en-US" sz="2000" dirty="0" err="1">
                <a:latin typeface="Arial" panose="020B0604020202020204" pitchFamily="34" charset="0"/>
                <a:cs typeface="Arial" panose="020B0604020202020204" pitchFamily="34" charset="0"/>
              </a:rPr>
              <a:t>Alexandru-Mihai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Sabou</a:t>
            </a:r>
            <a:endParaRPr lang="en-US" sz="2000" dirty="0">
              <a:latin typeface="Arial" panose="020B0604020202020204" pitchFamily="34" charset="0"/>
              <a:cs typeface="Arial" panose="020B0604020202020204" pitchFamily="34" charset="0"/>
            </a:endParaRPr>
          </a:p>
          <a:p>
            <a:pPr algn="ctr">
              <a:lnSpc>
                <a:spcPct val="70000"/>
              </a:lnSpc>
              <a:buClr>
                <a:srgbClr val="2A3842"/>
              </a:buClr>
            </a:pPr>
            <a:endParaRPr lang="en-US" sz="2000" dirty="0">
              <a:latin typeface="Arial" panose="020B0604020202020204" pitchFamily="34" charset="0"/>
              <a:cs typeface="Arial" panose="020B0604020202020204" pitchFamily="34" charset="0"/>
            </a:endParaRPr>
          </a:p>
          <a:p>
            <a:pPr algn="ctr">
              <a:lnSpc>
                <a:spcPct val="70000"/>
              </a:lnSpc>
              <a:buClr>
                <a:srgbClr val="2A3842"/>
              </a:buClr>
            </a:pPr>
            <a:r>
              <a:rPr lang="en-US" sz="2000" dirty="0">
                <a:latin typeface="Arial" panose="020B0604020202020204" pitchFamily="34" charset="0"/>
                <a:cs typeface="Arial" panose="020B0604020202020204" pitchFamily="34" charset="0"/>
              </a:rPr>
              <a:t>Back-End</a:t>
            </a:r>
          </a:p>
          <a:p>
            <a:pPr algn="ctr">
              <a:lnSpc>
                <a:spcPct val="70000"/>
              </a:lnSpc>
              <a:buClr>
                <a:srgbClr val="2A3842"/>
              </a:buClr>
            </a:pPr>
            <a:r>
              <a:rPr lang="en-US" sz="2000" dirty="0">
                <a:latin typeface="Arial" panose="020B0604020202020204" pitchFamily="34" charset="0"/>
                <a:cs typeface="Arial" panose="020B0604020202020204" pitchFamily="34" charset="0"/>
              </a:rPr>
              <a:t>Developer</a:t>
            </a:r>
          </a:p>
          <a:p>
            <a:pPr algn="ctr">
              <a:lnSpc>
                <a:spcPct val="70000"/>
              </a:lnSpc>
              <a:buClr>
                <a:srgbClr val="2A3842"/>
              </a:buClr>
            </a:pPr>
            <a:endParaRPr sz="12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00188" y="2061697"/>
            <a:ext cx="1746033" cy="21201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994" y="2092748"/>
            <a:ext cx="1960715" cy="2089132"/>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8110" t="25666" r="8978" b="2998"/>
          <a:stretch/>
        </p:blipFill>
        <p:spPr>
          <a:xfrm>
            <a:off x="8950168" y="2027184"/>
            <a:ext cx="1864427" cy="2154696"/>
          </a:xfrm>
          <a:prstGeom prst="rect">
            <a:avLst/>
          </a:prstGeom>
        </p:spPr>
      </p:pic>
      <p:pic>
        <p:nvPicPr>
          <p:cNvPr id="7" name="Picture 6"/>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 contrast="-18000"/>
                    </a14:imgEffect>
                  </a14:imgLayer>
                </a14:imgProps>
              </a:ext>
              <a:ext uri="{28A0092B-C50C-407E-A947-70E740481C1C}">
                <a14:useLocalDpi xmlns:a14="http://schemas.microsoft.com/office/drawing/2010/main" val="0"/>
              </a:ext>
            </a:extLst>
          </a:blip>
          <a:srcRect l="45442" t="38513" r="32177" b="40534"/>
          <a:stretch/>
        </p:blipFill>
        <p:spPr>
          <a:xfrm>
            <a:off x="6504561" y="2027184"/>
            <a:ext cx="1777331" cy="2154696"/>
          </a:xfrm>
          <a:prstGeom prst="rect">
            <a:avLst/>
          </a:prstGeom>
        </p:spPr>
      </p:pic>
      <p:sp>
        <p:nvSpPr>
          <p:cNvPr id="6" name="TextBox 5"/>
          <p:cNvSpPr txBox="1"/>
          <p:nvPr/>
        </p:nvSpPr>
        <p:spPr>
          <a:xfrm>
            <a:off x="3126739" y="576996"/>
            <a:ext cx="6755642" cy="769441"/>
          </a:xfrm>
          <a:prstGeom prst="rect">
            <a:avLst/>
          </a:prstGeom>
          <a:noFill/>
          <a:ln>
            <a:noFill/>
          </a:ln>
        </p:spPr>
        <p:txBody>
          <a:bodyPr wrap="square" rtlCol="0">
            <a:spAutoFit/>
          </a:bodyPr>
          <a:lstStyle/>
          <a:p>
            <a:pPr>
              <a:spcBef>
                <a:spcPct val="0"/>
              </a:spcBef>
              <a:buClr>
                <a:schemeClr val="accent6">
                  <a:lumMod val="75000"/>
                </a:schemeClr>
              </a:buClr>
              <a:buSzPct val="128000"/>
            </a:pPr>
            <a:r>
              <a:rPr lang="en-US" sz="4400" dirty="0" err="1">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rPr>
              <a:t>Membrii</a:t>
            </a:r>
            <a:r>
              <a:rPr lang="en-US" sz="4400" dirty="0">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rPr>
              <a:t> </a:t>
            </a:r>
            <a:r>
              <a:rPr lang="en-US" sz="4400" dirty="0" err="1">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rPr>
              <a:t>echipei</a:t>
            </a:r>
            <a:endParaRPr lang="en-US" sz="4400" dirty="0">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2635119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780668" cy="2149250"/>
          </a:xfrm>
          <a:prstGeom prst="rect">
            <a:avLst/>
          </a:prstGeom>
        </p:spPr>
      </p:pic>
      <p:sp>
        <p:nvSpPr>
          <p:cNvPr id="7" name="Rectangle 6"/>
          <p:cNvSpPr/>
          <p:nvPr/>
        </p:nvSpPr>
        <p:spPr>
          <a:xfrm>
            <a:off x="1959429" y="1917584"/>
            <a:ext cx="8186057" cy="923330"/>
          </a:xfrm>
          <a:prstGeom prst="rect">
            <a:avLst/>
          </a:prstGeom>
          <a:noFill/>
          <a:effectLst>
            <a:glow rad="101600">
              <a:schemeClr val="accent6">
                <a:lumMod val="60000"/>
                <a:lumOff val="40000"/>
                <a:alpha val="60000"/>
              </a:schemeClr>
            </a:glow>
            <a:innerShdw blurRad="63500" dist="50800" dir="10800000">
              <a:schemeClr val="accent6">
                <a:lumMod val="60000"/>
                <a:lumOff val="40000"/>
                <a:alpha val="50000"/>
              </a:schemeClr>
            </a:innerShdw>
          </a:effectLst>
        </p:spPr>
        <p:txBody>
          <a:bodyPr wrap="squar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ro-RO" sz="5400" b="1" dirty="0">
                <a:ln>
                  <a:prstDash val="solid"/>
                </a:ln>
                <a:solidFill>
                  <a:schemeClr val="accent6">
                    <a:lumMod val="75000"/>
                  </a:schemeClr>
                </a:solidFill>
                <a:effectLst>
                  <a:glow rad="127000">
                    <a:schemeClr val="accent6">
                      <a:lumMod val="40000"/>
                      <a:lumOff val="60000"/>
                    </a:schemeClr>
                  </a:glow>
                  <a:outerShdw blurRad="38100" dist="38100" dir="2700000" algn="tl">
                    <a:schemeClr val="accent6">
                      <a:lumMod val="60000"/>
                      <a:lumOff val="40000"/>
                      <a:alpha val="43000"/>
                    </a:schemeClr>
                  </a:outerShdw>
                </a:effectLst>
                <a:latin typeface="Arial" panose="020B0604020202020204" pitchFamily="34" charset="0"/>
                <a:cs typeface="Arial" panose="020B0604020202020204" pitchFamily="34" charset="0"/>
              </a:rPr>
              <a:t>Better</a:t>
            </a:r>
            <a:r>
              <a:rPr lang="ro-RO" sz="5400" b="1" dirty="0">
                <a:ln>
                  <a:prstDash val="solid"/>
                </a:ln>
                <a:solidFill>
                  <a:schemeClr val="accent6">
                    <a:lumMod val="75000"/>
                  </a:schemeClr>
                </a:solidFill>
                <a:effectLst>
                  <a:outerShdw blurRad="38100" dist="38100" dir="2700000" algn="tl">
                    <a:schemeClr val="accent6">
                      <a:lumMod val="60000"/>
                      <a:lumOff val="40000"/>
                      <a:alpha val="43000"/>
                    </a:schemeClr>
                  </a:outerShdw>
                </a:effectLst>
                <a:latin typeface="Arial" panose="020B0604020202020204" pitchFamily="34" charset="0"/>
                <a:cs typeface="Arial" panose="020B0604020202020204" pitchFamily="34" charset="0"/>
              </a:rPr>
              <a:t> </a:t>
            </a:r>
            <a:r>
              <a:rPr lang="ro-RO" sz="5400" b="1" dirty="0">
                <a:ln>
                  <a:prstDash val="solid"/>
                </a:ln>
                <a:solidFill>
                  <a:schemeClr val="accent6">
                    <a:lumMod val="75000"/>
                  </a:schemeClr>
                </a:solidFill>
                <a:effectLst>
                  <a:glow rad="127000">
                    <a:schemeClr val="accent6">
                      <a:lumMod val="40000"/>
                      <a:lumOff val="60000"/>
                    </a:schemeClr>
                  </a:glow>
                  <a:outerShdw blurRad="38100" dist="38100" dir="2700000" algn="tl">
                    <a:schemeClr val="accent6">
                      <a:lumMod val="60000"/>
                      <a:lumOff val="40000"/>
                      <a:alpha val="43000"/>
                    </a:schemeClr>
                  </a:outerShdw>
                </a:effectLst>
                <a:latin typeface="Arial" panose="020B0604020202020204" pitchFamily="34" charset="0"/>
                <a:cs typeface="Arial" panose="020B0604020202020204" pitchFamily="34" charset="0"/>
              </a:rPr>
              <a:t>Safe Than Bully</a:t>
            </a:r>
            <a:endParaRPr lang="en-US" sz="5400" b="1" dirty="0">
              <a:ln>
                <a:prstDash val="solid"/>
              </a:ln>
              <a:solidFill>
                <a:schemeClr val="accent6">
                  <a:lumMod val="75000"/>
                </a:schemeClr>
              </a:solidFill>
              <a:effectLst>
                <a:glow rad="127000">
                  <a:schemeClr val="accent6">
                    <a:lumMod val="40000"/>
                    <a:lumOff val="60000"/>
                  </a:schemeClr>
                </a:glow>
                <a:outerShdw blurRad="38100" dist="38100" dir="2700000" algn="tl">
                  <a:schemeClr val="accent6">
                    <a:lumMod val="60000"/>
                    <a:lumOff val="40000"/>
                    <a:alpha val="43000"/>
                  </a:schemeClr>
                </a:outerShdw>
              </a:effectLst>
              <a:latin typeface="Arial" panose="020B0604020202020204" pitchFamily="34" charset="0"/>
              <a:cs typeface="Arial" panose="020B0604020202020204" pitchFamily="34" charset="0"/>
            </a:endParaRPr>
          </a:p>
        </p:txBody>
      </p:sp>
      <p:sp>
        <p:nvSpPr>
          <p:cNvPr id="9" name="TextBox 8"/>
          <p:cNvSpPr txBox="1"/>
          <p:nvPr/>
        </p:nvSpPr>
        <p:spPr>
          <a:xfrm>
            <a:off x="4773384" y="4126077"/>
            <a:ext cx="2950028" cy="523220"/>
          </a:xfrm>
          <a:prstGeom prst="rect">
            <a:avLst/>
          </a:prstGeom>
          <a:noFill/>
        </p:spPr>
        <p:txBody>
          <a:bodyPr wrap="square" rtlCol="0">
            <a:spAutoFit/>
          </a:bodyPr>
          <a:lstStyle/>
          <a:p>
            <a:r>
              <a:rPr lang="ro-RO" sz="2800" b="1" dirty="0">
                <a:solidFill>
                  <a:schemeClr val="accent6">
                    <a:lumMod val="75000"/>
                  </a:schemeClr>
                </a:solidFill>
                <a:effectLst>
                  <a:outerShdw blurRad="38100" dist="38100" dir="2700000" algn="tl">
                    <a:srgbClr val="000000">
                      <a:alpha val="43137"/>
                    </a:srgbClr>
                  </a:outerShdw>
                </a:effectLst>
              </a:rPr>
              <a:t>Echipa Alfa</a:t>
            </a:r>
          </a:p>
        </p:txBody>
      </p:sp>
      <p:sp>
        <p:nvSpPr>
          <p:cNvPr id="2" name="TextBox 1"/>
          <p:cNvSpPr txBox="1"/>
          <p:nvPr/>
        </p:nvSpPr>
        <p:spPr>
          <a:xfrm>
            <a:off x="1256540" y="3200399"/>
            <a:ext cx="9983717" cy="461665"/>
          </a:xfrm>
          <a:prstGeom prst="rect">
            <a:avLst/>
          </a:prstGeom>
          <a:noFill/>
        </p:spPr>
        <p:txBody>
          <a:bodyPr wrap="square" rtlCol="0">
            <a:spAutoFit/>
          </a:bodyPr>
          <a:lstStyle/>
          <a:p>
            <a:r>
              <a:rPr lang="ro-RO" sz="2400" b="1" dirty="0">
                <a:solidFill>
                  <a:srgbClr val="0070C0"/>
                </a:solidFill>
                <a:latin typeface="Arial" panose="020B0604020202020204" pitchFamily="34" charset="0"/>
                <a:cs typeface="Arial" panose="020B0604020202020204" pitchFamily="34" charset="0"/>
              </a:rPr>
              <a:t> Ce tie nu-ti place, altuia nu-i face... dar nici nu trece cu vederea!</a:t>
            </a:r>
            <a:endParaRPr lang="ro-RO" sz="2400" dirty="0">
              <a:solidFill>
                <a:srgbClr val="0070C0"/>
              </a:solidFill>
              <a:latin typeface="Arial" panose="020B0604020202020204" pitchFamily="34" charset="0"/>
              <a:cs typeface="Arial" panose="020B0604020202020204" pitchFamily="34" charset="0"/>
            </a:endParaRPr>
          </a:p>
        </p:txBody>
      </p:sp>
      <p:sp>
        <p:nvSpPr>
          <p:cNvPr id="3" name="TextBox 2"/>
          <p:cNvSpPr txBox="1"/>
          <p:nvPr/>
        </p:nvSpPr>
        <p:spPr>
          <a:xfrm>
            <a:off x="217715" y="6237514"/>
            <a:ext cx="7739742" cy="369332"/>
          </a:xfrm>
          <a:prstGeom prst="rect">
            <a:avLst/>
          </a:prstGeom>
          <a:noFill/>
        </p:spPr>
        <p:txBody>
          <a:bodyPr wrap="square" rtlCol="0">
            <a:spAutoFit/>
          </a:bodyPr>
          <a:lstStyle/>
          <a:p>
            <a:r>
              <a:rPr lang="ro-RO" dirty="0">
                <a:solidFill>
                  <a:schemeClr val="accent4">
                    <a:lumMod val="75000"/>
                  </a:schemeClr>
                </a:solidFill>
              </a:rPr>
              <a:t>https://better-safe-than-bully.herokuapp.com</a:t>
            </a:r>
          </a:p>
        </p:txBody>
      </p:sp>
    </p:spTree>
    <p:extLst>
      <p:ext uri="{BB962C8B-B14F-4D97-AF65-F5344CB8AC3E}">
        <p14:creationId xmlns:p14="http://schemas.microsoft.com/office/powerpoint/2010/main" val="37100620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526" y="237149"/>
            <a:ext cx="8683348" cy="661694"/>
          </a:xfrm>
          <a:ln>
            <a:noFill/>
          </a:ln>
        </p:spPr>
        <p:txBody>
          <a:bodyPr/>
          <a:lstStyle/>
          <a:p>
            <a:pPr marL="0" indent="0">
              <a:buNone/>
            </a:pPr>
            <a:r>
              <a:rPr lang="en-US" sz="4400" b="0" dirty="0" err="1">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Solu</a:t>
            </a:r>
            <a:r>
              <a:rPr lang="ro-RO"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ț</a:t>
            </a:r>
            <a:r>
              <a:rPr lang="en-US" sz="4400" b="0" dirty="0" err="1">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ia</a:t>
            </a:r>
            <a:r>
              <a:rPr lang="en-US"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 </a:t>
            </a:r>
            <a:r>
              <a:rPr lang="en-US" sz="4400" b="0" dirty="0" err="1">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noastr</a:t>
            </a:r>
            <a:r>
              <a:rPr lang="ro-RO"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ă</a:t>
            </a:r>
            <a:endParaRPr lang="en-US"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endParaRPr>
          </a:p>
        </p:txBody>
      </p:sp>
      <p:sp>
        <p:nvSpPr>
          <p:cNvPr id="5" name="Content Placeholder 4"/>
          <p:cNvSpPr>
            <a:spLocks noGrp="1"/>
          </p:cNvSpPr>
          <p:nvPr>
            <p:ph sz="quarter" idx="13"/>
          </p:nvPr>
        </p:nvSpPr>
        <p:spPr>
          <a:xfrm>
            <a:off x="511629" y="1087198"/>
            <a:ext cx="11397342" cy="1314185"/>
          </a:xfrm>
          <a:noFill/>
          <a:ln>
            <a:noFill/>
          </a:ln>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45720" indent="0">
              <a:buNone/>
            </a:pPr>
            <a:r>
              <a:rPr lang="en-US" sz="4800"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40E0D0"/>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 </a:t>
            </a:r>
            <a:r>
              <a:rPr lang="ro-RO" sz="4800"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40E0D0"/>
                </a:solidFill>
                <a:effectLst>
                  <a:outerShdw blurRad="50800" dist="40000" dir="5400000" algn="tl" rotWithShape="0">
                    <a:srgbClr val="000000">
                      <a:shade val="5000"/>
                      <a:satMod val="120000"/>
                      <a:alpha val="33000"/>
                    </a:srgbClr>
                  </a:outerShdw>
                </a:effectLst>
                <a:latin typeface="Arial" panose="020B0604020202020204" pitchFamily="34" charset="0"/>
                <a:cs typeface="Arial" panose="020B0604020202020204" pitchFamily="34" charset="0"/>
              </a:rPr>
              <a:t>      </a:t>
            </a:r>
            <a:r>
              <a:rPr lang="en-US" sz="2500" dirty="0">
                <a:solidFill>
                  <a:schemeClr val="tx1"/>
                </a:solidFill>
                <a:latin typeface="Arial" panose="020B0604020202020204" pitchFamily="34" charset="0"/>
                <a:cs typeface="Arial" panose="020B0604020202020204" pitchFamily="34" charset="0"/>
              </a:rPr>
              <a:t>O </a:t>
            </a:r>
            <a:r>
              <a:rPr lang="en-US" sz="2500" dirty="0" err="1">
                <a:solidFill>
                  <a:schemeClr val="tx1"/>
                </a:solidFill>
                <a:latin typeface="Arial" panose="020B0604020202020204" pitchFamily="34" charset="0"/>
                <a:cs typeface="Arial" panose="020B0604020202020204" pitchFamily="34" charset="0"/>
              </a:rPr>
              <a:t>aplica</a:t>
            </a:r>
            <a:r>
              <a:rPr lang="ro-RO" sz="2500" dirty="0">
                <a:solidFill>
                  <a:schemeClr val="tx1"/>
                </a:solidFill>
                <a:latin typeface="Arial" panose="020B0604020202020204" pitchFamily="34" charset="0"/>
                <a:cs typeface="Arial" panose="020B0604020202020204" pitchFamily="34" charset="0"/>
              </a:rPr>
              <a:t>ț</a:t>
            </a:r>
            <a:r>
              <a:rPr lang="en-US" sz="2500" dirty="0" err="1">
                <a:solidFill>
                  <a:schemeClr val="tx1"/>
                </a:solidFill>
                <a:latin typeface="Arial" panose="020B0604020202020204" pitchFamily="34" charset="0"/>
                <a:cs typeface="Arial" panose="020B0604020202020204" pitchFamily="34" charset="0"/>
              </a:rPr>
              <a:t>ie</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prin</a:t>
            </a:r>
            <a:r>
              <a:rPr lang="en-US" sz="2500" dirty="0">
                <a:solidFill>
                  <a:schemeClr val="tx1"/>
                </a:solidFill>
                <a:latin typeface="Arial" panose="020B0604020202020204" pitchFamily="34" charset="0"/>
                <a:cs typeface="Arial" panose="020B0604020202020204" pitchFamily="34" charset="0"/>
              </a:rPr>
              <a:t> care </a:t>
            </a:r>
            <a:r>
              <a:rPr lang="ro-RO" sz="2500" dirty="0">
                <a:solidFill>
                  <a:schemeClr val="tx1"/>
                </a:solidFill>
                <a:latin typeface="Arial" panose="020B0604020202020204" pitchFamily="34" charset="0"/>
                <a:cs typeface="Arial" panose="020B0604020202020204" pitchFamily="34" charset="0"/>
              </a:rPr>
              <a:t>î</a:t>
            </a:r>
            <a:r>
              <a:rPr lang="en-US" sz="2500" dirty="0" err="1">
                <a:solidFill>
                  <a:schemeClr val="tx1"/>
                </a:solidFill>
                <a:latin typeface="Arial" panose="020B0604020202020204" pitchFamily="34" charset="0"/>
                <a:cs typeface="Arial" panose="020B0604020202020204" pitchFamily="34" charset="0"/>
              </a:rPr>
              <a:t>ncuraj</a:t>
            </a:r>
            <a:r>
              <a:rPr lang="ro-RO" sz="2500" dirty="0">
                <a:solidFill>
                  <a:schemeClr val="tx1"/>
                </a:solidFill>
                <a:latin typeface="Arial" panose="020B0604020202020204" pitchFamily="34" charset="0"/>
                <a:cs typeface="Arial" panose="020B0604020202020204" pitchFamily="34" charset="0"/>
              </a:rPr>
              <a:t>ă</a:t>
            </a:r>
            <a:r>
              <a:rPr lang="en-US" sz="2500" dirty="0">
                <a:solidFill>
                  <a:schemeClr val="tx1"/>
                </a:solidFill>
                <a:latin typeface="Arial" panose="020B0604020202020204" pitchFamily="34" charset="0"/>
                <a:cs typeface="Arial" panose="020B0604020202020204" pitchFamily="34" charset="0"/>
              </a:rPr>
              <a:t>m </a:t>
            </a:r>
            <a:r>
              <a:rPr lang="en-US" sz="2500" dirty="0" err="1">
                <a:solidFill>
                  <a:schemeClr val="tx1"/>
                </a:solidFill>
                <a:latin typeface="Arial" panose="020B0604020202020204" pitchFamily="34" charset="0"/>
                <a:cs typeface="Arial" panose="020B0604020202020204" pitchFamily="34" charset="0"/>
              </a:rPr>
              <a:t>elevii</a:t>
            </a:r>
            <a:r>
              <a:rPr lang="en-US" sz="2500" dirty="0">
                <a:solidFill>
                  <a:schemeClr val="tx1"/>
                </a:solidFill>
                <a:latin typeface="Arial" panose="020B0604020202020204" pitchFamily="34" charset="0"/>
                <a:cs typeface="Arial" panose="020B0604020202020204" pitchFamily="34" charset="0"/>
              </a:rPr>
              <a:t> s</a:t>
            </a:r>
            <a:r>
              <a:rPr lang="ro-RO" sz="2500" dirty="0">
                <a:solidFill>
                  <a:schemeClr val="tx1"/>
                </a:solidFill>
                <a:latin typeface="Arial" panose="020B0604020202020204" pitchFamily="34" charset="0"/>
                <a:cs typeface="Arial" panose="020B0604020202020204" pitchFamily="34" charset="0"/>
              </a:rPr>
              <a:t>ă</a:t>
            </a:r>
            <a:r>
              <a:rPr lang="en-US" sz="2500" dirty="0">
                <a:solidFill>
                  <a:schemeClr val="tx1"/>
                </a:solidFill>
                <a:latin typeface="Arial" panose="020B0604020202020204" pitchFamily="34" charset="0"/>
                <a:cs typeface="Arial" panose="020B0604020202020204" pitchFamily="34" charset="0"/>
              </a:rPr>
              <a:t> </a:t>
            </a:r>
            <a:r>
              <a:rPr lang="ro-RO" sz="2500" dirty="0">
                <a:solidFill>
                  <a:schemeClr val="tx1"/>
                </a:solidFill>
                <a:latin typeface="Arial" panose="020B0604020202020204" pitchFamily="34" charset="0"/>
                <a:cs typeface="Arial" panose="020B0604020202020204" pitchFamily="34" charset="0"/>
              </a:rPr>
              <a:t>îș</a:t>
            </a:r>
            <a:r>
              <a:rPr lang="en-US" sz="2500" dirty="0" err="1">
                <a:solidFill>
                  <a:schemeClr val="tx1"/>
                </a:solidFill>
                <a:latin typeface="Arial" panose="020B0604020202020204" pitchFamily="34" charset="0"/>
                <a:cs typeface="Arial" panose="020B0604020202020204" pitchFamily="34" charset="0"/>
              </a:rPr>
              <a:t>i</a:t>
            </a:r>
            <a:r>
              <a:rPr lang="en-US" sz="2500" dirty="0">
                <a:solidFill>
                  <a:schemeClr val="tx1"/>
                </a:solidFill>
                <a:latin typeface="Arial" panose="020B0604020202020204" pitchFamily="34" charset="0"/>
                <a:cs typeface="Arial" panose="020B0604020202020204" pitchFamily="34" charset="0"/>
              </a:rPr>
              <a:t> </a:t>
            </a:r>
            <a:r>
              <a:rPr lang="ro-RO" sz="2500" dirty="0">
                <a:solidFill>
                  <a:schemeClr val="tx1"/>
                </a:solidFill>
                <a:latin typeface="Arial" panose="020B0604020202020204" pitchFamily="34" charset="0"/>
                <a:cs typeface="Arial" panose="020B0604020202020204" pitchFamily="34" charset="0"/>
              </a:rPr>
              <a:t>î</a:t>
            </a:r>
            <a:r>
              <a:rPr lang="en-US" sz="2500" dirty="0" err="1">
                <a:solidFill>
                  <a:schemeClr val="tx1"/>
                </a:solidFill>
                <a:latin typeface="Arial" panose="020B0604020202020204" pitchFamily="34" charset="0"/>
                <a:cs typeface="Arial" panose="020B0604020202020204" pitchFamily="34" charset="0"/>
              </a:rPr>
              <a:t>nving</a:t>
            </a:r>
            <a:r>
              <a:rPr lang="ro-RO" sz="2500" dirty="0">
                <a:solidFill>
                  <a:schemeClr val="tx1"/>
                </a:solidFill>
                <a:latin typeface="Arial" panose="020B0604020202020204" pitchFamily="34" charset="0"/>
                <a:cs typeface="Arial" panose="020B0604020202020204" pitchFamily="34" charset="0"/>
              </a:rPr>
              <a:t>ă</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fricile</a:t>
            </a:r>
            <a:r>
              <a:rPr lang="en-US" sz="2500" dirty="0">
                <a:solidFill>
                  <a:schemeClr val="tx1"/>
                </a:solidFill>
                <a:latin typeface="Arial" panose="020B0604020202020204" pitchFamily="34" charset="0"/>
                <a:cs typeface="Arial" panose="020B0604020202020204" pitchFamily="34" charset="0"/>
              </a:rPr>
              <a:t>, s</a:t>
            </a:r>
            <a:r>
              <a:rPr lang="ro-RO" sz="2500" dirty="0">
                <a:solidFill>
                  <a:schemeClr val="tx1"/>
                </a:solidFill>
                <a:latin typeface="Arial" panose="020B0604020202020204" pitchFamily="34" charset="0"/>
                <a:cs typeface="Arial" panose="020B0604020202020204" pitchFamily="34" charset="0"/>
              </a:rPr>
              <a:t>ă îș</a:t>
            </a:r>
            <a:r>
              <a:rPr lang="en-US" sz="2500" dirty="0" err="1">
                <a:solidFill>
                  <a:schemeClr val="tx1"/>
                </a:solidFill>
                <a:latin typeface="Arial" panose="020B0604020202020204" pitchFamily="34" charset="0"/>
                <a:cs typeface="Arial" panose="020B0604020202020204" pitchFamily="34" charset="0"/>
              </a:rPr>
              <a:t>i</a:t>
            </a:r>
            <a:r>
              <a:rPr lang="en-US" sz="2500" dirty="0">
                <a:solidFill>
                  <a:schemeClr val="tx1"/>
                </a:solidFill>
                <a:latin typeface="Arial" panose="020B0604020202020204" pitchFamily="34" charset="0"/>
                <a:cs typeface="Arial" panose="020B0604020202020204" pitchFamily="34" charset="0"/>
              </a:rPr>
              <a:t> </a:t>
            </a:r>
            <a:r>
              <a:rPr lang="ro-RO" sz="2500" dirty="0">
                <a:solidFill>
                  <a:schemeClr val="tx1"/>
                </a:solidFill>
                <a:latin typeface="Arial" panose="020B0604020202020204" pitchFamily="34" charset="0"/>
                <a:cs typeface="Arial" panose="020B0604020202020204" pitchFamily="34" charset="0"/>
              </a:rPr>
              <a:t>î</a:t>
            </a:r>
            <a:r>
              <a:rPr lang="en-US" sz="2500" dirty="0" err="1">
                <a:solidFill>
                  <a:schemeClr val="tx1"/>
                </a:solidFill>
                <a:latin typeface="Arial" panose="020B0604020202020204" pitchFamily="34" charset="0"/>
                <a:cs typeface="Arial" panose="020B0604020202020204" pitchFamily="34" charset="0"/>
              </a:rPr>
              <a:t>mp</a:t>
            </a:r>
            <a:r>
              <a:rPr lang="ro-RO" sz="2500" dirty="0">
                <a:solidFill>
                  <a:schemeClr val="tx1"/>
                </a:solidFill>
                <a:latin typeface="Arial" panose="020B0604020202020204" pitchFamily="34" charset="0"/>
                <a:cs typeface="Arial" panose="020B0604020202020204" pitchFamily="34" charset="0"/>
              </a:rPr>
              <a:t>ă</a:t>
            </a:r>
            <a:r>
              <a:rPr lang="en-US" sz="2500" dirty="0" err="1">
                <a:solidFill>
                  <a:schemeClr val="tx1"/>
                </a:solidFill>
                <a:latin typeface="Arial" panose="020B0604020202020204" pitchFamily="34" charset="0"/>
                <a:cs typeface="Arial" panose="020B0604020202020204" pitchFamily="34" charset="0"/>
              </a:rPr>
              <a:t>rt</a:t>
            </a:r>
            <a:r>
              <a:rPr lang="ro-RO" sz="2500" dirty="0">
                <a:solidFill>
                  <a:schemeClr val="tx1"/>
                </a:solidFill>
                <a:latin typeface="Arial" panose="020B0604020202020204" pitchFamily="34" charset="0"/>
                <a:cs typeface="Arial" panose="020B0604020202020204" pitchFamily="34" charset="0"/>
              </a:rPr>
              <a:t>ăș</a:t>
            </a:r>
            <a:r>
              <a:rPr lang="en-US" sz="2500" dirty="0" err="1">
                <a:solidFill>
                  <a:schemeClr val="tx1"/>
                </a:solidFill>
                <a:latin typeface="Arial" panose="020B0604020202020204" pitchFamily="34" charset="0"/>
                <a:cs typeface="Arial" panose="020B0604020202020204" pitchFamily="34" charset="0"/>
              </a:rPr>
              <a:t>easc</a:t>
            </a:r>
            <a:r>
              <a:rPr lang="ro-RO" sz="2500" dirty="0">
                <a:solidFill>
                  <a:schemeClr val="tx1"/>
                </a:solidFill>
                <a:latin typeface="Arial" panose="020B0604020202020204" pitchFamily="34" charset="0"/>
                <a:cs typeface="Arial" panose="020B0604020202020204" pitchFamily="34" charset="0"/>
              </a:rPr>
              <a:t>ă</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tr</a:t>
            </a:r>
            <a:r>
              <a:rPr lang="ro-RO" sz="2500" dirty="0">
                <a:solidFill>
                  <a:schemeClr val="tx1"/>
                </a:solidFill>
                <a:latin typeface="Arial" panose="020B0604020202020204" pitchFamily="34" charset="0"/>
                <a:cs typeface="Arial" panose="020B0604020202020204" pitchFamily="34" charset="0"/>
              </a:rPr>
              <a:t>ă</a:t>
            </a:r>
            <a:r>
              <a:rPr lang="en-US" sz="2500" dirty="0" err="1">
                <a:solidFill>
                  <a:schemeClr val="tx1"/>
                </a:solidFill>
                <a:latin typeface="Arial" panose="020B0604020202020204" pitchFamily="34" charset="0"/>
                <a:cs typeface="Arial" panose="020B0604020202020204" pitchFamily="34" charset="0"/>
              </a:rPr>
              <a:t>irile</a:t>
            </a:r>
            <a:r>
              <a:rPr lang="en-US" sz="2500" dirty="0">
                <a:solidFill>
                  <a:schemeClr val="tx1"/>
                </a:solidFill>
                <a:latin typeface="Arial" panose="020B0604020202020204" pitchFamily="34" charset="0"/>
                <a:cs typeface="Arial" panose="020B0604020202020204" pitchFamily="34" charset="0"/>
              </a:rPr>
              <a:t> </a:t>
            </a:r>
            <a:r>
              <a:rPr lang="ro-RO" sz="2500" dirty="0" err="1">
                <a:solidFill>
                  <a:schemeClr val="tx1"/>
                </a:solidFill>
                <a:latin typeface="Arial" panose="020B0604020202020204" pitchFamily="34" charset="0"/>
                <a:cs typeface="Arial" panose="020B0604020202020204" pitchFamily="34" charset="0"/>
              </a:rPr>
              <a:t>ș</a:t>
            </a:r>
            <a:r>
              <a:rPr lang="en-US" sz="2500" dirty="0" err="1">
                <a:solidFill>
                  <a:schemeClr val="tx1"/>
                </a:solidFill>
                <a:latin typeface="Arial" panose="020B0604020202020204" pitchFamily="34" charset="0"/>
                <a:cs typeface="Arial" panose="020B0604020202020204" pitchFamily="34" charset="0"/>
              </a:rPr>
              <a:t>i</a:t>
            </a:r>
            <a:r>
              <a:rPr lang="en-US" sz="2500" dirty="0">
                <a:solidFill>
                  <a:schemeClr val="tx1"/>
                </a:solidFill>
                <a:latin typeface="Arial" panose="020B0604020202020204" pitchFamily="34" charset="0"/>
                <a:cs typeface="Arial" panose="020B0604020202020204" pitchFamily="34" charset="0"/>
              </a:rPr>
              <a:t> s</a:t>
            </a:r>
            <a:r>
              <a:rPr lang="ro-RO" sz="2500" dirty="0">
                <a:solidFill>
                  <a:schemeClr val="tx1"/>
                </a:solidFill>
                <a:latin typeface="Arial" panose="020B0604020202020204" pitchFamily="34" charset="0"/>
                <a:cs typeface="Arial" panose="020B0604020202020204" pitchFamily="34" charset="0"/>
              </a:rPr>
              <a:t>ă</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previn</a:t>
            </a:r>
            <a:r>
              <a:rPr lang="ro-RO" sz="2500" dirty="0">
                <a:solidFill>
                  <a:schemeClr val="tx1"/>
                </a:solidFill>
                <a:latin typeface="Arial" panose="020B0604020202020204" pitchFamily="34" charset="0"/>
                <a:cs typeface="Arial" panose="020B0604020202020204" pitchFamily="34" charset="0"/>
              </a:rPr>
              <a:t>ă</a:t>
            </a:r>
            <a:r>
              <a:rPr lang="en-US" sz="2500" dirty="0">
                <a:solidFill>
                  <a:schemeClr val="tx1"/>
                </a:solidFill>
                <a:latin typeface="Arial" panose="020B0604020202020204" pitchFamily="34" charset="0"/>
                <a:cs typeface="Arial" panose="020B0604020202020204" pitchFamily="34" charset="0"/>
              </a:rPr>
              <a:t> </a:t>
            </a:r>
            <a:r>
              <a:rPr lang="en-US" sz="2500" dirty="0" err="1">
                <a:solidFill>
                  <a:schemeClr val="tx1"/>
                </a:solidFill>
                <a:latin typeface="Arial" panose="020B0604020202020204" pitchFamily="34" charset="0"/>
                <a:cs typeface="Arial" panose="020B0604020202020204" pitchFamily="34" charset="0"/>
              </a:rPr>
              <a:t>situa</a:t>
            </a:r>
            <a:r>
              <a:rPr lang="ro-RO" sz="2500" dirty="0">
                <a:solidFill>
                  <a:schemeClr val="tx1"/>
                </a:solidFill>
                <a:latin typeface="Arial" panose="020B0604020202020204" pitchFamily="34" charset="0"/>
                <a:cs typeface="Arial" panose="020B0604020202020204" pitchFamily="34" charset="0"/>
              </a:rPr>
              <a:t>ț</a:t>
            </a:r>
            <a:r>
              <a:rPr lang="en-US" sz="2500" dirty="0" err="1">
                <a:solidFill>
                  <a:schemeClr val="tx1"/>
                </a:solidFill>
                <a:latin typeface="Arial" panose="020B0604020202020204" pitchFamily="34" charset="0"/>
                <a:cs typeface="Arial" panose="020B0604020202020204" pitchFamily="34" charset="0"/>
              </a:rPr>
              <a:t>iile</a:t>
            </a:r>
            <a:r>
              <a:rPr lang="en-US" sz="2500" dirty="0">
                <a:solidFill>
                  <a:schemeClr val="tx1"/>
                </a:solidFill>
                <a:latin typeface="Arial" panose="020B0604020202020204" pitchFamily="34" charset="0"/>
                <a:cs typeface="Arial" panose="020B0604020202020204" pitchFamily="34" charset="0"/>
              </a:rPr>
              <a:t> legate de bullying.</a:t>
            </a:r>
          </a:p>
          <a:p>
            <a:pPr marL="45720" indent="0">
              <a:buNone/>
            </a:pPr>
            <a:endParaRPr lang="en-US" sz="4800" dirty="0">
              <a:solidFill>
                <a:schemeClr val="accent4">
                  <a:lumMod val="75000"/>
                </a:schemeClr>
              </a:solidFill>
              <a:latin typeface="Aharoni" pitchFamily="2" charset="-79"/>
              <a:cs typeface="Aharoni" pitchFamily="2" charset="-79"/>
            </a:endParaRPr>
          </a:p>
        </p:txBody>
      </p:sp>
      <p:pic>
        <p:nvPicPr>
          <p:cNvPr id="7" name="Picture 6"/>
          <p:cNvPicPr>
            <a:picLocks noChangeAspect="1"/>
          </p:cNvPicPr>
          <p:nvPr/>
        </p:nvPicPr>
        <p:blipFill>
          <a:blip r:embed="rId3">
            <a:clrChange>
              <a:clrFrom>
                <a:srgbClr val="FEFEFE"/>
              </a:clrFrom>
              <a:clrTo>
                <a:srgbClr val="FEFEFE">
                  <a:alpha val="0"/>
                </a:srgbClr>
              </a:clrTo>
            </a:clrChange>
            <a:extLst>
              <a:ext uri="{BEBA8EAE-BF5A-486C-A8C5-ECC9F3942E4B}">
                <a14:imgProps xmlns:a14="http://schemas.microsoft.com/office/drawing/2010/main">
                  <a14:imgLayer r:embed="rId4">
                    <a14:imgEffect>
                      <a14:backgroundRemoval t="9794" b="82990" l="772" r="98842">
                        <a14:backgroundMark x1="1544" y1="68041" x2="62548" y2="86082"/>
                        <a14:backgroundMark x1="49807" y1="82474" x2="99614" y2="61340"/>
                        <a14:backgroundMark x1="2317" y1="36082" x2="99614" y2="21649"/>
                      </a14:backgroundRemoval>
                    </a14:imgEffect>
                  </a14:imgLayer>
                </a14:imgProps>
              </a:ext>
              <a:ext uri="{28A0092B-C50C-407E-A947-70E740481C1C}">
                <a14:useLocalDpi xmlns:a14="http://schemas.microsoft.com/office/drawing/2010/main" val="0"/>
              </a:ext>
            </a:extLst>
          </a:blip>
          <a:stretch>
            <a:fillRect/>
          </a:stretch>
        </p:blipFill>
        <p:spPr>
          <a:xfrm>
            <a:off x="7530990" y="3679945"/>
            <a:ext cx="1835171" cy="1374607"/>
          </a:xfrm>
          <a:prstGeom prst="rect">
            <a:avLst/>
          </a:prstGeom>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6423528" y="3384428"/>
            <a:ext cx="790968" cy="185383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8355" y="3500306"/>
            <a:ext cx="1300170" cy="184651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8565" y="3266152"/>
            <a:ext cx="4332213" cy="2882891"/>
          </a:xfrm>
          <a:prstGeom prst="rect">
            <a:avLst/>
          </a:prstGeom>
        </p:spPr>
      </p:pic>
      <p:sp>
        <p:nvSpPr>
          <p:cNvPr id="11" name="TextBox 10"/>
          <p:cNvSpPr txBox="1"/>
          <p:nvPr/>
        </p:nvSpPr>
        <p:spPr>
          <a:xfrm>
            <a:off x="1513063" y="3514671"/>
            <a:ext cx="2903215" cy="147732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marL="45720" indent="0">
              <a:buNone/>
            </a:pPr>
            <a:r>
              <a:rPr lang="en-US" sz="36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Algerian" pitchFamily="82" charset="0"/>
              </a:rPr>
              <a:t>BSTB</a:t>
            </a:r>
            <a:endParaRPr lang="en-US" sz="3600"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40E0D0"/>
              </a:solidFill>
              <a:effectLst>
                <a:outerShdw blurRad="50800" dist="40000" dir="5400000" algn="tl" rotWithShape="0">
                  <a:srgbClr val="000000">
                    <a:shade val="5000"/>
                    <a:satMod val="120000"/>
                    <a:alpha val="33000"/>
                  </a:srgbClr>
                </a:outerShdw>
              </a:effectLst>
              <a:latin typeface="Harlow Solid Italic" pitchFamily="82" charset="0"/>
            </a:endParaRPr>
          </a:p>
          <a:p>
            <a:pPr marL="45720" indent="0">
              <a:buNone/>
            </a:pPr>
            <a:endParaRPr lang="en-US"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40E0D0"/>
              </a:solidFill>
              <a:effectLst>
                <a:outerShdw blurRad="50800" dist="40000" dir="5400000" algn="tl" rotWithShape="0">
                  <a:srgbClr val="000000">
                    <a:shade val="5000"/>
                    <a:satMod val="120000"/>
                    <a:alpha val="33000"/>
                  </a:srgbClr>
                </a:outerShdw>
              </a:effectLst>
              <a:latin typeface="Harlow Solid Italic" pitchFamily="82" charset="0"/>
              <a:cs typeface="Aharoni" pitchFamily="2" charset="-79"/>
            </a:endParaRPr>
          </a:p>
          <a:p>
            <a:pPr marL="45720" indent="0">
              <a:buNone/>
            </a:pPr>
            <a:endParaRPr lang="en-US"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40E0D0"/>
              </a:solidFill>
              <a:effectLst>
                <a:outerShdw blurRad="50800" dist="40000" dir="5400000" algn="tl" rotWithShape="0">
                  <a:srgbClr val="000000">
                    <a:shade val="5000"/>
                    <a:satMod val="120000"/>
                    <a:alpha val="33000"/>
                  </a:srgbClr>
                </a:outerShdw>
              </a:effectLst>
              <a:latin typeface="Harlow Solid Italic" pitchFamily="82" charset="0"/>
              <a:cs typeface="Aharoni" pitchFamily="2" charset="-79"/>
            </a:endParaRPr>
          </a:p>
          <a:p>
            <a:pPr marL="45720" indent="0">
              <a:buNone/>
            </a:pPr>
            <a:endParaRPr lang="en-US" dirty="0">
              <a:solidFill>
                <a:schemeClr val="accent4">
                  <a:lumMod val="75000"/>
                </a:schemeClr>
              </a:solidFill>
              <a:latin typeface="Aharoni" pitchFamily="2" charset="-79"/>
              <a:cs typeface="Aharoni" pitchFamily="2" charset="-79"/>
            </a:endParaRPr>
          </a:p>
        </p:txBody>
      </p:sp>
      <p:sp>
        <p:nvSpPr>
          <p:cNvPr id="12" name="Rounded Rectangular Callout 11"/>
          <p:cNvSpPr/>
          <p:nvPr/>
        </p:nvSpPr>
        <p:spPr>
          <a:xfrm>
            <a:off x="3745322" y="3640687"/>
            <a:ext cx="1341911" cy="84818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b="44019"/>
          <a:stretch/>
        </p:blipFill>
        <p:spPr>
          <a:xfrm>
            <a:off x="4743102" y="3750438"/>
            <a:ext cx="294702" cy="386664"/>
          </a:xfrm>
          <a:prstGeom prst="rect">
            <a:avLst/>
          </a:prstGeom>
        </p:spPr>
      </p:pic>
      <p:sp>
        <p:nvSpPr>
          <p:cNvPr id="16" name="Flowchart: Process 15"/>
          <p:cNvSpPr/>
          <p:nvPr/>
        </p:nvSpPr>
        <p:spPr>
          <a:xfrm>
            <a:off x="3847605" y="3766628"/>
            <a:ext cx="748146" cy="132137"/>
          </a:xfrm>
          <a:prstGeom prst="flowChartProcess">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ular Callout 17"/>
          <p:cNvSpPr/>
          <p:nvPr/>
        </p:nvSpPr>
        <p:spPr>
          <a:xfrm flipH="1">
            <a:off x="813978" y="4079789"/>
            <a:ext cx="1444464" cy="612648"/>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p:cNvSpPr/>
          <p:nvPr/>
        </p:nvSpPr>
        <p:spPr>
          <a:xfrm>
            <a:off x="1427486" y="4245276"/>
            <a:ext cx="748146" cy="132137"/>
          </a:xfrm>
          <a:prstGeom prst="flowChartProcess">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Process 20"/>
          <p:cNvSpPr/>
          <p:nvPr/>
        </p:nvSpPr>
        <p:spPr>
          <a:xfrm>
            <a:off x="1427486" y="4423565"/>
            <a:ext cx="748146" cy="132137"/>
          </a:xfrm>
          <a:prstGeom prst="flowChartProcess">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Process 22"/>
          <p:cNvSpPr/>
          <p:nvPr/>
        </p:nvSpPr>
        <p:spPr>
          <a:xfrm>
            <a:off x="3852453" y="4013720"/>
            <a:ext cx="748146" cy="132137"/>
          </a:xfrm>
          <a:prstGeom prst="flowChartProcess">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Process 23"/>
          <p:cNvSpPr/>
          <p:nvPr/>
        </p:nvSpPr>
        <p:spPr>
          <a:xfrm>
            <a:off x="3846262" y="4236778"/>
            <a:ext cx="748146" cy="132137"/>
          </a:xfrm>
          <a:prstGeom prst="flowChartProcess">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6804" y="4145858"/>
            <a:ext cx="387342" cy="442782"/>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6112" y="745851"/>
            <a:ext cx="1486670" cy="1149086"/>
          </a:xfrm>
          <a:prstGeom prst="rect">
            <a:avLst/>
          </a:prstGeom>
        </p:spPr>
      </p:pic>
    </p:spTree>
    <p:extLst>
      <p:ext uri="{BB962C8B-B14F-4D97-AF65-F5344CB8AC3E}">
        <p14:creationId xmlns:p14="http://schemas.microsoft.com/office/powerpoint/2010/main" val="313286652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56708" y="378204"/>
            <a:ext cx="11025692" cy="960739"/>
          </a:xfrm>
        </p:spPr>
        <p:txBody>
          <a:bodyPr/>
          <a:lstStyle/>
          <a:p>
            <a:pPr marL="0" indent="0">
              <a:buNone/>
            </a:pPr>
            <a:r>
              <a:rPr lang="ro-RO"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Necesitatea solutiei noastre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427" y="1092363"/>
            <a:ext cx="4016829" cy="146066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993" y="2174594"/>
            <a:ext cx="5852160" cy="275539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8119" y="2846891"/>
            <a:ext cx="3616331" cy="3338152"/>
          </a:xfrm>
          <a:prstGeom prst="rect">
            <a:avLst/>
          </a:prstGeom>
        </p:spPr>
      </p:pic>
      <p:cxnSp>
        <p:nvCxnSpPr>
          <p:cNvPr id="11" name="Straight Connector 10"/>
          <p:cNvCxnSpPr/>
          <p:nvPr/>
        </p:nvCxnSpPr>
        <p:spPr>
          <a:xfrm>
            <a:off x="1058238" y="1569377"/>
            <a:ext cx="4839128" cy="396582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345914" y="1506448"/>
            <a:ext cx="3750067" cy="4091684"/>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6562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280917" y="110360"/>
            <a:ext cx="6013323" cy="1008195"/>
          </a:xfrm>
        </p:spPr>
        <p:txBody>
          <a:bodyPr/>
          <a:lstStyle/>
          <a:p>
            <a:pPr marL="0" indent="0" algn="r">
              <a:buNone/>
            </a:pPr>
            <a:r>
              <a:rPr lang="ro-RO"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Cum </a:t>
            </a:r>
            <a:r>
              <a:rPr lang="ro-RO" sz="4400" b="0" dirty="0" smtClean="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funcționeză?</a:t>
            </a:r>
            <a:endParaRPr lang="ro-RO"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endParaRPr>
          </a:p>
        </p:txBody>
      </p:sp>
      <p:graphicFrame>
        <p:nvGraphicFramePr>
          <p:cNvPr id="4" name="Diagram 3"/>
          <p:cNvGraphicFramePr/>
          <p:nvPr>
            <p:extLst>
              <p:ext uri="{D42A27DB-BD31-4B8C-83A1-F6EECF244321}">
                <p14:modId xmlns:p14="http://schemas.microsoft.com/office/powerpoint/2010/main" val="1095942725"/>
              </p:ext>
            </p:extLst>
          </p:nvPr>
        </p:nvGraphicFramePr>
        <p:xfrm>
          <a:off x="2912429" y="1118555"/>
          <a:ext cx="5995266" cy="3620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86" y="306628"/>
            <a:ext cx="3844552" cy="2152949"/>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4054" y="5009080"/>
            <a:ext cx="4999433" cy="1679396"/>
          </a:xfrm>
          <a:prstGeom prst="rect">
            <a:avLst/>
          </a:prstGeom>
        </p:spPr>
      </p:pic>
    </p:spTree>
    <p:extLst>
      <p:ext uri="{BB962C8B-B14F-4D97-AF65-F5344CB8AC3E}">
        <p14:creationId xmlns:p14="http://schemas.microsoft.com/office/powerpoint/2010/main" val="15670916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4FB74250-A36B-A74F-81C9-5DD0D4379EC5}"/>
              </a:ext>
            </a:extLst>
          </p:cNvPr>
          <p:cNvSpPr>
            <a:spLocks noGrp="1"/>
          </p:cNvSpPr>
          <p:nvPr>
            <p:ph type="title"/>
          </p:nvPr>
        </p:nvSpPr>
        <p:spPr>
          <a:xfrm>
            <a:off x="2144486" y="306710"/>
            <a:ext cx="9243949" cy="1325563"/>
          </a:xfrm>
        </p:spPr>
        <p:txBody>
          <a:bodyPr/>
          <a:lstStyle/>
          <a:p>
            <a:pPr marL="0" indent="0">
              <a:buNone/>
            </a:pPr>
            <a:r>
              <a:rPr lang="ro-RO"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Care credeți că este realitatea în momentul actual?</a:t>
            </a:r>
            <a:r>
              <a:rPr lang="en-US"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t/>
            </a:r>
            <a:br>
              <a:rPr lang="en-US"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rPr>
            </a:br>
            <a:endParaRPr lang="en-US" sz="4400" b="0" dirty="0">
              <a:ln w="31550" cmpd="sng">
                <a:solidFill>
                  <a:schemeClr val="accent6">
                    <a:lumMod val="75000"/>
                  </a:schemeClr>
                </a:solidFill>
                <a:prstDash val="solid"/>
              </a:ln>
              <a:solidFill>
                <a:schemeClr val="accent6">
                  <a:lumMod val="75000"/>
                </a:schemeClr>
              </a:solidFill>
              <a:effectLst/>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 xmlns:a16="http://schemas.microsoft.com/office/drawing/2014/main" id="{44808256-7557-DE43-9362-448CF43F86A3}"/>
              </a:ext>
            </a:extLst>
          </p:cNvPr>
          <p:cNvSpPr>
            <a:spLocks noGrp="1"/>
          </p:cNvSpPr>
          <p:nvPr>
            <p:ph sz="quarter" idx="13"/>
          </p:nvPr>
        </p:nvSpPr>
        <p:spPr>
          <a:xfrm>
            <a:off x="1522350" y="2037597"/>
            <a:ext cx="8753763" cy="1511146"/>
          </a:xfrm>
        </p:spPr>
        <p:txBody>
          <a:bodyPr>
            <a:normAutofit fontScale="85000" lnSpcReduction="20000"/>
          </a:bodyPr>
          <a:lstStyle/>
          <a:p>
            <a:pPr marL="457200" indent="-457200">
              <a:buFont typeface="Wingdings" pitchFamily="2" charset="2"/>
              <a:buChar char="Ø"/>
            </a:pPr>
            <a:r>
              <a:rPr lang="vi-VN" dirty="0"/>
              <a:t>în fiecare zi </a:t>
            </a:r>
            <a:r>
              <a:rPr lang="vi-VN" dirty="0">
                <a:hlinkClick r:id="rId3"/>
              </a:rPr>
              <a:t>3 din 10 copii</a:t>
            </a:r>
            <a:r>
              <a:rPr lang="vi-VN" dirty="0"/>
              <a:t> sunt amenințați cu bătaia sau lovirea de către colegi</a:t>
            </a:r>
            <a:endParaRPr lang="ro-RO" dirty="0"/>
          </a:p>
          <a:p>
            <a:pPr marL="457200" indent="-457200">
              <a:buFont typeface="Wingdings" pitchFamily="2" charset="2"/>
              <a:buChar char="Ø"/>
            </a:pPr>
            <a:r>
              <a:rPr lang="vi-VN" dirty="0"/>
              <a:t>doar 38% dintre școli beneficiază de consilier școlar, preponderent în mediul </a:t>
            </a:r>
            <a:r>
              <a:rPr lang="vi-VN" dirty="0" smtClean="0"/>
              <a:t>urban</a:t>
            </a:r>
            <a:endParaRPr lang="en-US" dirty="0"/>
          </a:p>
          <a:p>
            <a:pPr marL="457200" indent="-457200">
              <a:buFont typeface="Wingdings" pitchFamily="2" charset="2"/>
              <a:buChar char="Ø"/>
            </a:pPr>
            <a:r>
              <a:rPr lang="en-US" dirty="0"/>
              <a:t>1 din 4 </a:t>
            </a:r>
            <a:r>
              <a:rPr lang="en-US" dirty="0" err="1"/>
              <a:t>copii</a:t>
            </a:r>
            <a:r>
              <a:rPr lang="en-US" dirty="0"/>
              <a:t> a </a:t>
            </a:r>
            <a:r>
              <a:rPr lang="en-US" dirty="0" err="1"/>
              <a:t>fost</a:t>
            </a:r>
            <a:r>
              <a:rPr lang="en-US" dirty="0"/>
              <a:t> </a:t>
            </a:r>
            <a:r>
              <a:rPr lang="en-US" dirty="0" err="1"/>
              <a:t>umilit</a:t>
            </a:r>
            <a:r>
              <a:rPr lang="en-US" dirty="0"/>
              <a:t> </a:t>
            </a:r>
            <a:r>
              <a:rPr lang="ro-RO" dirty="0"/>
              <a:t>î</a:t>
            </a:r>
            <a:r>
              <a:rPr lang="en-US" dirty="0" smtClean="0"/>
              <a:t>n fa</a:t>
            </a:r>
            <a:r>
              <a:rPr lang="ro-RO" dirty="0" smtClean="0"/>
              <a:t>ț</a:t>
            </a:r>
            <a:r>
              <a:rPr lang="en-US" dirty="0" smtClean="0"/>
              <a:t>a </a:t>
            </a:r>
            <a:r>
              <a:rPr lang="en-US" dirty="0" err="1"/>
              <a:t>colegilor</a:t>
            </a:r>
            <a:endParaRPr lang="en-US" b="1" dirty="0">
              <a:solidFill>
                <a:srgbClr val="7030A0"/>
              </a:solidFill>
            </a:endParaRPr>
          </a:p>
        </p:txBody>
      </p:sp>
      <p:graphicFrame>
        <p:nvGraphicFramePr>
          <p:cNvPr id="6" name="Chart 5"/>
          <p:cNvGraphicFramePr/>
          <p:nvPr>
            <p:extLst>
              <p:ext uri="{D42A27DB-BD31-4B8C-83A1-F6EECF244321}">
                <p14:modId xmlns:p14="http://schemas.microsoft.com/office/powerpoint/2010/main" val="3373723558"/>
              </p:ext>
            </p:extLst>
          </p:nvPr>
        </p:nvGraphicFramePr>
        <p:xfrm>
          <a:off x="7111233" y="3643952"/>
          <a:ext cx="4232010" cy="321404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p:cNvGraphicFramePr/>
          <p:nvPr>
            <p:extLst>
              <p:ext uri="{D42A27DB-BD31-4B8C-83A1-F6EECF244321}">
                <p14:modId xmlns:p14="http://schemas.microsoft.com/office/powerpoint/2010/main" val="1504537641"/>
              </p:ext>
            </p:extLst>
          </p:nvPr>
        </p:nvGraphicFramePr>
        <p:xfrm>
          <a:off x="369455" y="3728852"/>
          <a:ext cx="3703781" cy="29794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extLst>
              <p:ext uri="{D42A27DB-BD31-4B8C-83A1-F6EECF244321}">
                <p14:modId xmlns:p14="http://schemas.microsoft.com/office/powerpoint/2010/main" val="3093415810"/>
              </p:ext>
            </p:extLst>
          </p:nvPr>
        </p:nvGraphicFramePr>
        <p:xfrm>
          <a:off x="3753922" y="3643952"/>
          <a:ext cx="3798784" cy="306439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063086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719" y="492506"/>
            <a:ext cx="3728852" cy="2470609"/>
          </a:xfrm>
          <a:prstGeom prst="rect">
            <a:avLst/>
          </a:prstGeom>
          <a:ln>
            <a:noFill/>
          </a:ln>
          <a:effectLst>
            <a:softEdge rad="112500"/>
          </a:effec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222" t="62484" r="34834" b="17370"/>
          <a:stretch/>
        </p:blipFill>
        <p:spPr bwMode="auto">
          <a:xfrm>
            <a:off x="5976333" y="4310743"/>
            <a:ext cx="5965296" cy="211512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5" name="Straight Arrow Connector 24"/>
          <p:cNvCxnSpPr/>
          <p:nvPr/>
        </p:nvCxnSpPr>
        <p:spPr>
          <a:xfrm>
            <a:off x="8749145" y="2872181"/>
            <a:ext cx="0" cy="143856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TextBox 1"/>
          <p:cNvSpPr txBox="1"/>
          <p:nvPr/>
        </p:nvSpPr>
        <p:spPr>
          <a:xfrm>
            <a:off x="522514" y="174170"/>
            <a:ext cx="5606143" cy="769441"/>
          </a:xfrm>
          <a:prstGeom prst="rect">
            <a:avLst/>
          </a:prstGeom>
          <a:noFill/>
        </p:spPr>
        <p:txBody>
          <a:bodyPr wrap="square" rtlCol="0">
            <a:spAutoFit/>
          </a:bodyPr>
          <a:lstStyle/>
          <a:p>
            <a:pPr>
              <a:spcBef>
                <a:spcPct val="0"/>
              </a:spcBef>
              <a:buClr>
                <a:schemeClr val="accent6">
                  <a:lumMod val="75000"/>
                </a:schemeClr>
              </a:buClr>
              <a:buSzPct val="128000"/>
            </a:pPr>
            <a:r>
              <a:rPr lang="ro-RO" sz="4400" dirty="0">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rPr>
              <a:t>Ce este inovativ?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14" y="3373748"/>
            <a:ext cx="2576736" cy="93699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756" y="1483163"/>
            <a:ext cx="2156460" cy="135636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3256" y="1689167"/>
            <a:ext cx="1057109" cy="94435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4437" y="3366392"/>
            <a:ext cx="1057109" cy="944351"/>
          </a:xfrm>
          <a:prstGeom prst="rect">
            <a:avLst/>
          </a:prstGeom>
        </p:spPr>
      </p:pic>
      <p:sp>
        <p:nvSpPr>
          <p:cNvPr id="8" name="Multiply 7"/>
          <p:cNvSpPr/>
          <p:nvPr/>
        </p:nvSpPr>
        <p:spPr>
          <a:xfrm>
            <a:off x="3325585" y="4709719"/>
            <a:ext cx="1449449" cy="1317171"/>
          </a:xfrm>
          <a:prstGeom prst="mathMultiply">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b="17615"/>
          <a:stretch/>
        </p:blipFill>
        <p:spPr>
          <a:xfrm>
            <a:off x="613684" y="4644404"/>
            <a:ext cx="2004603" cy="1781464"/>
          </a:xfrm>
          <a:prstGeom prst="rect">
            <a:avLst/>
          </a:prstGeom>
        </p:spPr>
      </p:pic>
    </p:spTree>
    <p:extLst>
      <p:ext uri="{BB962C8B-B14F-4D97-AF65-F5344CB8AC3E}">
        <p14:creationId xmlns:p14="http://schemas.microsoft.com/office/powerpoint/2010/main" val="25915158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9601" y="388164"/>
            <a:ext cx="8773885" cy="769441"/>
          </a:xfrm>
          <a:prstGeom prst="rect">
            <a:avLst/>
          </a:prstGeom>
          <a:noFill/>
        </p:spPr>
        <p:txBody>
          <a:bodyPr wrap="square" rtlCol="0">
            <a:spAutoFit/>
          </a:bodyPr>
          <a:lstStyle/>
          <a:p>
            <a:pPr>
              <a:spcBef>
                <a:spcPct val="0"/>
              </a:spcBef>
              <a:buClr>
                <a:schemeClr val="accent6">
                  <a:lumMod val="75000"/>
                </a:schemeClr>
              </a:buClr>
              <a:buSzPct val="128000"/>
            </a:pPr>
            <a:r>
              <a:rPr lang="ro-RO" sz="4400" dirty="0">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rPr>
              <a:t>Modelul nostru de business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620" y="1884748"/>
            <a:ext cx="3018396" cy="169826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2758" y="4224707"/>
            <a:ext cx="3943430" cy="20541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005" y="1474901"/>
            <a:ext cx="2498085" cy="139892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199" y="1304585"/>
            <a:ext cx="2607303" cy="173956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1535" y="3087579"/>
            <a:ext cx="3191262" cy="319126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2055" y="3845209"/>
            <a:ext cx="2813130" cy="281313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251" y="3467077"/>
            <a:ext cx="2701832" cy="1372024"/>
          </a:xfrm>
          <a:prstGeom prst="rect">
            <a:avLst/>
          </a:prstGeom>
        </p:spPr>
      </p:pic>
    </p:spTree>
    <p:extLst>
      <p:ext uri="{BB962C8B-B14F-4D97-AF65-F5344CB8AC3E}">
        <p14:creationId xmlns:p14="http://schemas.microsoft.com/office/powerpoint/2010/main" val="23892735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0134020"/>
              </p:ext>
            </p:extLst>
          </p:nvPr>
        </p:nvGraphicFramePr>
        <p:xfrm>
          <a:off x="1418111" y="696686"/>
          <a:ext cx="8444346" cy="5545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4128724" y="4145574"/>
            <a:ext cx="2362318" cy="2234297"/>
            <a:chOff x="3154335" y="5712"/>
            <a:chExt cx="2123675" cy="2123675"/>
          </a:xfrm>
        </p:grpSpPr>
        <p:sp>
          <p:nvSpPr>
            <p:cNvPr id="6" name="Shape 5"/>
            <p:cNvSpPr/>
            <p:nvPr/>
          </p:nvSpPr>
          <p:spPr>
            <a:xfrm rot="20700000">
              <a:off x="3154335" y="5712"/>
              <a:ext cx="2123675" cy="2123675"/>
            </a:xfrm>
            <a:prstGeom prst="gear6">
              <a:avLst/>
            </a:prstGeom>
            <a:solidFill>
              <a:schemeClr val="accent6">
                <a:lumMod val="75000"/>
              </a:schemeClr>
            </a:solidFill>
          </p:spPr>
          <p:style>
            <a:lnRef idx="2">
              <a:schemeClr val="lt1">
                <a:hueOff val="0"/>
                <a:satOff val="0"/>
                <a:lumOff val="0"/>
                <a:alphaOff val="0"/>
              </a:schemeClr>
            </a:lnRef>
            <a:fillRef idx="1">
              <a:schemeClr val="accent4">
                <a:hueOff val="3427683"/>
                <a:satOff val="634"/>
                <a:lumOff val="-15687"/>
                <a:alphaOff val="0"/>
              </a:schemeClr>
            </a:fillRef>
            <a:effectRef idx="0">
              <a:schemeClr val="accent4">
                <a:hueOff val="3427683"/>
                <a:satOff val="634"/>
                <a:lumOff val="-15687"/>
                <a:alphaOff val="0"/>
              </a:schemeClr>
            </a:effectRef>
            <a:fontRef idx="minor">
              <a:schemeClr val="lt1"/>
            </a:fontRef>
          </p:style>
        </p:sp>
        <p:sp>
          <p:nvSpPr>
            <p:cNvPr id="7" name="Shape 4"/>
            <p:cNvSpPr/>
            <p:nvPr/>
          </p:nvSpPr>
          <p:spPr>
            <a:xfrm>
              <a:off x="3630857" y="464489"/>
              <a:ext cx="1192106" cy="11921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800" b="1" kern="1200" dirty="0">
                  <a:ln>
                    <a:solidFill>
                      <a:schemeClr val="tx1"/>
                    </a:solidFill>
                  </a:ln>
                  <a:solidFill>
                    <a:schemeClr val="bg1"/>
                  </a:solidFill>
                  <a:latin typeface="Arial" panose="020B0604020202020204" pitchFamily="34" charset="0"/>
                  <a:cs typeface="Arial" panose="020B0604020202020204" pitchFamily="34" charset="0"/>
                </a:rPr>
                <a:t>2% </a:t>
              </a:r>
              <a:r>
                <a:rPr lang="en-US" sz="2000" b="1" kern="1200" dirty="0" err="1">
                  <a:ln>
                    <a:solidFill>
                      <a:schemeClr val="tx1"/>
                    </a:solidFill>
                  </a:ln>
                  <a:solidFill>
                    <a:schemeClr val="bg1"/>
                  </a:solidFill>
                  <a:latin typeface="Arial" panose="020B0604020202020204" pitchFamily="34" charset="0"/>
                  <a:cs typeface="Arial" panose="020B0604020202020204" pitchFamily="34" charset="0"/>
                </a:rPr>
                <a:t>Persoane</a:t>
              </a:r>
              <a:r>
                <a:rPr lang="en-US" sz="2000" b="1" kern="1200" dirty="0">
                  <a:ln>
                    <a:solidFill>
                      <a:schemeClr val="tx1"/>
                    </a:solidFill>
                  </a:ln>
                  <a:solidFill>
                    <a:schemeClr val="bg1"/>
                  </a:solidFill>
                  <a:latin typeface="Arial" panose="020B0604020202020204" pitchFamily="34" charset="0"/>
                  <a:cs typeface="Arial" panose="020B0604020202020204" pitchFamily="34" charset="0"/>
                </a:rPr>
                <a:t> </a:t>
              </a:r>
              <a:r>
                <a:rPr lang="en-US" sz="2000" b="1" kern="1200" dirty="0" err="1">
                  <a:ln>
                    <a:solidFill>
                      <a:schemeClr val="tx1"/>
                    </a:solidFill>
                  </a:ln>
                  <a:solidFill>
                    <a:schemeClr val="bg1"/>
                  </a:solidFill>
                  <a:latin typeface="Arial" panose="020B0604020202020204" pitchFamily="34" charset="0"/>
                  <a:cs typeface="Arial" panose="020B0604020202020204" pitchFamily="34" charset="0"/>
                </a:rPr>
                <a:t>fizice</a:t>
              </a:r>
              <a:endParaRPr lang="en-US" sz="2000" b="1" kern="1200" dirty="0">
                <a:ln>
                  <a:solidFill>
                    <a:schemeClr val="tx1"/>
                  </a:solidFill>
                </a:ln>
                <a:solidFill>
                  <a:schemeClr val="bg1"/>
                </a:solidFill>
                <a:latin typeface="Arial" panose="020B0604020202020204" pitchFamily="34" charset="0"/>
                <a:cs typeface="Arial" panose="020B0604020202020204" pitchFamily="34" charset="0"/>
              </a:endParaRPr>
            </a:p>
          </p:txBody>
        </p:sp>
      </p:grpSp>
      <p:sp>
        <p:nvSpPr>
          <p:cNvPr id="9" name="Shape 8"/>
          <p:cNvSpPr/>
          <p:nvPr/>
        </p:nvSpPr>
        <p:spPr>
          <a:xfrm>
            <a:off x="3546942" y="4221774"/>
            <a:ext cx="2771648" cy="2771648"/>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lt1">
              <a:hueOff val="0"/>
              <a:satOff val="0"/>
              <a:lumOff val="0"/>
              <a:alphaOff val="0"/>
            </a:schemeClr>
          </a:lnRef>
          <a:fillRef idx="1">
            <a:schemeClr val="accent4">
              <a:hueOff val="1713842"/>
              <a:satOff val="317"/>
              <a:lumOff val="-7844"/>
              <a:alphaOff val="0"/>
            </a:schemeClr>
          </a:fillRef>
          <a:effectRef idx="0">
            <a:schemeClr val="accent4">
              <a:hueOff val="1713842"/>
              <a:satOff val="317"/>
              <a:lumOff val="-7844"/>
              <a:alphaOff val="0"/>
            </a:schemeClr>
          </a:effectRef>
          <a:fontRef idx="minor">
            <a:schemeClr val="lt1"/>
          </a:fontRef>
        </p:style>
      </p:sp>
      <p:sp>
        <p:nvSpPr>
          <p:cNvPr id="2" name="TextBox 1"/>
          <p:cNvSpPr txBox="1"/>
          <p:nvPr/>
        </p:nvSpPr>
        <p:spPr>
          <a:xfrm>
            <a:off x="6046448" y="181625"/>
            <a:ext cx="5858110" cy="769441"/>
          </a:xfrm>
          <a:prstGeom prst="rect">
            <a:avLst/>
          </a:prstGeom>
          <a:noFill/>
        </p:spPr>
        <p:txBody>
          <a:bodyPr wrap="square" rtlCol="0">
            <a:spAutoFit/>
          </a:bodyPr>
          <a:lstStyle/>
          <a:p>
            <a:pPr>
              <a:spcBef>
                <a:spcPct val="0"/>
              </a:spcBef>
              <a:buClr>
                <a:schemeClr val="accent6">
                  <a:lumMod val="75000"/>
                </a:schemeClr>
              </a:buClr>
              <a:buSzPct val="128000"/>
            </a:pPr>
            <a:r>
              <a:rPr lang="ro-RO" sz="4400" dirty="0">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rPr>
              <a:t>Alte surse de venit </a:t>
            </a:r>
            <a:endParaRPr lang="en-US" sz="4400" dirty="0">
              <a:ln w="31550" cmpd="sng">
                <a:solidFill>
                  <a:schemeClr val="accent6">
                    <a:lumMod val="75000"/>
                  </a:schemeClr>
                </a:solidFill>
                <a:prstDash val="solid"/>
              </a:ln>
              <a:solidFill>
                <a:schemeClr val="accent6">
                  <a:lumMod val="75000"/>
                </a:schemeClr>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13539386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lipstream">
  <a:themeElements>
    <a:clrScheme name="Custom 54">
      <a:dk1>
        <a:sysClr val="windowText" lastClr="000000"/>
      </a:dk1>
      <a:lt1>
        <a:sysClr val="window" lastClr="FFFFFF"/>
      </a:lt1>
      <a:dk2>
        <a:srgbClr val="FFFFFF"/>
      </a:dk2>
      <a:lt2>
        <a:srgbClr val="FFFFFF"/>
      </a:lt2>
      <a:accent1>
        <a:srgbClr val="CEB966"/>
      </a:accent1>
      <a:accent2>
        <a:srgbClr val="9CB084"/>
      </a:accent2>
      <a:accent3>
        <a:srgbClr val="FF0000"/>
      </a:accent3>
      <a:accent4>
        <a:srgbClr val="A6D0DE"/>
      </a:accent4>
      <a:accent5>
        <a:srgbClr val="7E6BC9"/>
      </a:accent5>
      <a:accent6>
        <a:srgbClr val="A379BB"/>
      </a:accent6>
      <a:hlink>
        <a:srgbClr val="410082"/>
      </a:hlink>
      <a:folHlink>
        <a:srgbClr val="932968"/>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Opulent</Template>
  <TotalTime>2347</TotalTime>
  <Words>864</Words>
  <Application>Microsoft Office PowerPoint</Application>
  <PresentationFormat>Custom</PresentationFormat>
  <Paragraphs>113</Paragraphs>
  <Slides>14</Slides>
  <Notes>13</Notes>
  <HiddenSlides>0</HiddenSlides>
  <MMClips>2</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Slipstream</vt:lpstr>
      <vt:lpstr>PowerPoint Presentation</vt:lpstr>
      <vt:lpstr>PowerPoint Presentation</vt:lpstr>
      <vt:lpstr>Soluția noastră</vt:lpstr>
      <vt:lpstr>Necesitatea solutiei noastre</vt:lpstr>
      <vt:lpstr>Cum funcționeză?</vt:lpstr>
      <vt:lpstr>Care credeți că este realitatea în momentul actual? </vt:lpstr>
      <vt:lpstr>PowerPoint Presentation</vt:lpstr>
      <vt:lpstr>PowerPoint Presentation</vt:lpstr>
      <vt:lpstr>PowerPoint Presentation</vt:lpstr>
      <vt:lpstr>PowerPoint Presentation</vt:lpstr>
      <vt:lpstr>PowerPoint Presentation</vt:lpstr>
      <vt:lpstr>  Idei dezvoltare</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UBB HACKS FOR GOOD</dc:title>
  <dc:creator>Andrei Kelemen</dc:creator>
  <cp:lastModifiedBy>Alexandra</cp:lastModifiedBy>
  <cp:revision>205</cp:revision>
  <dcterms:created xsi:type="dcterms:W3CDTF">2020-06-15T12:06:24Z</dcterms:created>
  <dcterms:modified xsi:type="dcterms:W3CDTF">2020-07-26T09:32:57Z</dcterms:modified>
</cp:coreProperties>
</file>